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57" r:id="rId3"/>
    <p:sldId id="269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4" r:id="rId12"/>
    <p:sldId id="265" r:id="rId13"/>
    <p:sldId id="266" r:id="rId14"/>
    <p:sldId id="267" r:id="rId15"/>
    <p:sldId id="271" r:id="rId16"/>
    <p:sldId id="272" r:id="rId17"/>
    <p:sldId id="273" r:id="rId18"/>
    <p:sldId id="270" r:id="rId19"/>
    <p:sldId id="268" r:id="rId20"/>
  </p:sldIdLst>
  <p:sldSz cx="9144000" cy="6858000" type="screen4x3"/>
  <p:notesSz cx="6858000" cy="9144000"/>
  <p:embeddedFontLst>
    <p:embeddedFont>
      <p:font typeface="GreeceBlack" panose="020B0600000000000000" pitchFamily="34" charset="0"/>
      <p:regular r:id="rId21"/>
    </p:embeddedFont>
    <p:embeddedFont>
      <p:font typeface="Eras Demi ITC" panose="020B0805030504020804" pitchFamily="34" charset="0"/>
      <p:regular r:id="rId22"/>
    </p:embeddedFont>
    <p:embeddedFont>
      <p:font typeface="Aaron" panose="02020900000000000000" pitchFamily="18" charset="0"/>
      <p:bold r:id="rId23"/>
    </p:embeddedFont>
    <p:embeddedFont>
      <p:font typeface="vtks distress" panose="02000000000000000000" pitchFamily="2" charset="0"/>
      <p:regular r:id="rId24"/>
    </p:embeddedFont>
    <p:embeddedFont>
      <p:font typeface="Arial Black" panose="020B0A04020102090204" pitchFamily="34" charset="0"/>
      <p:bold r:id="rId25"/>
      <p:italic r:id="rId2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7" d="100"/>
          <a:sy n="67" d="100"/>
        </p:scale>
        <p:origin x="672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5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895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00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3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128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12/27/2014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783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12/27/2014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68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12/27/2014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52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12/27/2014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655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12/27/2014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45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12/27/2014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5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2784D-F0C2-47E1-89BC-EEFB4DF5B95A}" type="datetimeFigureOut">
              <a:rPr lang="en-US" smtClean="0"/>
              <a:t>12/27/2014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078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09331" y="2241339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C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22979" y="2326005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O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93072" y="2354226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R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13452" y="238244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I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56164" y="2354223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N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05280" y="2382444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T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96350" y="238808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H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17236" y="2388090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I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93820" y="2337288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A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84808" y="238808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S  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69540" y="2371155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N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04784" y="1270497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78746" y="1270494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29653" y="1276137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87931" y="1264851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68139" y="1242276"/>
            <a:ext cx="857956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53624" y="3336359"/>
            <a:ext cx="30111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latin typeface="vtks distress" panose="02000000000000000000" pitchFamily="2" charset="0"/>
              </a:rPr>
              <a:t>12</a:t>
            </a:r>
            <a:r>
              <a:rPr lang="en-US" sz="8000" dirty="0" smtClean="0">
                <a:latin typeface="Aaron" panose="02020900000000000000" pitchFamily="18" charset="0"/>
              </a:rPr>
              <a:t>.</a:t>
            </a:r>
            <a:r>
              <a:rPr lang="en-US" sz="8000" dirty="0" smtClean="0">
                <a:latin typeface="vtks distress" panose="02000000000000000000" pitchFamily="2" charset="0"/>
              </a:rPr>
              <a:t>1</a:t>
            </a:r>
            <a:r>
              <a:rPr lang="en-US" sz="8000" dirty="0" smtClean="0">
                <a:latin typeface="Aaron" panose="02020900000000000000" pitchFamily="18" charset="0"/>
              </a:rPr>
              <a:t>-</a:t>
            </a:r>
            <a:r>
              <a:rPr lang="en-US" sz="8000" dirty="0">
                <a:latin typeface="vtks distress" panose="02000000000000000000" pitchFamily="2" charset="0"/>
              </a:rPr>
              <a:t>6</a:t>
            </a:r>
          </a:p>
        </p:txBody>
      </p:sp>
      <p:grpSp>
        <p:nvGrpSpPr>
          <p:cNvPr id="33" name="Group 4"/>
          <p:cNvGrpSpPr>
            <a:grpSpLocks noChangeAspect="1"/>
          </p:cNvGrpSpPr>
          <p:nvPr/>
        </p:nvGrpSpPr>
        <p:grpSpPr bwMode="auto">
          <a:xfrm>
            <a:off x="803362" y="3951300"/>
            <a:ext cx="963930" cy="963930"/>
            <a:chOff x="734" y="2166"/>
            <a:chExt cx="552" cy="552"/>
          </a:xfrm>
        </p:grpSpPr>
        <p:sp>
          <p:nvSpPr>
            <p:cNvPr id="35" name="Freeform 5"/>
            <p:cNvSpPr>
              <a:spLocks/>
            </p:cNvSpPr>
            <p:nvPr/>
          </p:nvSpPr>
          <p:spPr bwMode="auto">
            <a:xfrm>
              <a:off x="734" y="2166"/>
              <a:ext cx="552" cy="552"/>
            </a:xfrm>
            <a:custGeom>
              <a:avLst/>
              <a:gdLst>
                <a:gd name="T0" fmla="*/ 441 w 1104"/>
                <a:gd name="T1" fmla="*/ 12 h 1103"/>
                <a:gd name="T2" fmla="*/ 289 w 1104"/>
                <a:gd name="T3" fmla="*/ 67 h 1103"/>
                <a:gd name="T4" fmla="*/ 162 w 1104"/>
                <a:gd name="T5" fmla="*/ 162 h 1103"/>
                <a:gd name="T6" fmla="*/ 67 w 1104"/>
                <a:gd name="T7" fmla="*/ 289 h 1103"/>
                <a:gd name="T8" fmla="*/ 12 w 1104"/>
                <a:gd name="T9" fmla="*/ 441 h 1103"/>
                <a:gd name="T10" fmla="*/ 1 w 1104"/>
                <a:gd name="T11" fmla="*/ 590 h 1103"/>
                <a:gd name="T12" fmla="*/ 18 w 1104"/>
                <a:gd name="T13" fmla="*/ 695 h 1103"/>
                <a:gd name="T14" fmla="*/ 55 w 1104"/>
                <a:gd name="T15" fmla="*/ 794 h 1103"/>
                <a:gd name="T16" fmla="*/ 109 w 1104"/>
                <a:gd name="T17" fmla="*/ 882 h 1103"/>
                <a:gd name="T18" fmla="*/ 179 w 1104"/>
                <a:gd name="T19" fmla="*/ 959 h 1103"/>
                <a:gd name="T20" fmla="*/ 260 w 1104"/>
                <a:gd name="T21" fmla="*/ 1021 h 1103"/>
                <a:gd name="T22" fmla="*/ 222 w 1104"/>
                <a:gd name="T23" fmla="*/ 961 h 1103"/>
                <a:gd name="T24" fmla="*/ 152 w 1104"/>
                <a:gd name="T25" fmla="*/ 893 h 1103"/>
                <a:gd name="T26" fmla="*/ 96 w 1104"/>
                <a:gd name="T27" fmla="*/ 812 h 1103"/>
                <a:gd name="T28" fmla="*/ 54 w 1104"/>
                <a:gd name="T29" fmla="*/ 722 h 1103"/>
                <a:gd name="T30" fmla="*/ 31 w 1104"/>
                <a:gd name="T31" fmla="*/ 622 h 1103"/>
                <a:gd name="T32" fmla="*/ 29 w 1104"/>
                <a:gd name="T33" fmla="*/ 499 h 1103"/>
                <a:gd name="T34" fmla="*/ 68 w 1104"/>
                <a:gd name="T35" fmla="*/ 348 h 1103"/>
                <a:gd name="T36" fmla="*/ 146 w 1104"/>
                <a:gd name="T37" fmla="*/ 218 h 1103"/>
                <a:gd name="T38" fmla="*/ 259 w 1104"/>
                <a:gd name="T39" fmla="*/ 116 h 1103"/>
                <a:gd name="T40" fmla="*/ 396 w 1104"/>
                <a:gd name="T41" fmla="*/ 51 h 1103"/>
                <a:gd name="T42" fmla="*/ 553 w 1104"/>
                <a:gd name="T43" fmla="*/ 26 h 1103"/>
                <a:gd name="T44" fmla="*/ 710 w 1104"/>
                <a:gd name="T45" fmla="*/ 51 h 1103"/>
                <a:gd name="T46" fmla="*/ 847 w 1104"/>
                <a:gd name="T47" fmla="*/ 116 h 1103"/>
                <a:gd name="T48" fmla="*/ 959 w 1104"/>
                <a:gd name="T49" fmla="*/ 218 h 1103"/>
                <a:gd name="T50" fmla="*/ 1037 w 1104"/>
                <a:gd name="T51" fmla="*/ 348 h 1103"/>
                <a:gd name="T52" fmla="*/ 1076 w 1104"/>
                <a:gd name="T53" fmla="*/ 499 h 1103"/>
                <a:gd name="T54" fmla="*/ 1068 w 1104"/>
                <a:gd name="T55" fmla="*/ 659 h 1103"/>
                <a:gd name="T56" fmla="*/ 1015 w 1104"/>
                <a:gd name="T57" fmla="*/ 804 h 1103"/>
                <a:gd name="T58" fmla="*/ 925 w 1104"/>
                <a:gd name="T59" fmla="*/ 925 h 1103"/>
                <a:gd name="T60" fmla="*/ 803 w 1104"/>
                <a:gd name="T61" fmla="*/ 1016 h 1103"/>
                <a:gd name="T62" fmla="*/ 659 w 1104"/>
                <a:gd name="T63" fmla="*/ 1068 h 1103"/>
                <a:gd name="T64" fmla="*/ 535 w 1104"/>
                <a:gd name="T65" fmla="*/ 1079 h 1103"/>
                <a:gd name="T66" fmla="*/ 483 w 1104"/>
                <a:gd name="T67" fmla="*/ 1074 h 1103"/>
                <a:gd name="T68" fmla="*/ 431 w 1104"/>
                <a:gd name="T69" fmla="*/ 1064 h 1103"/>
                <a:gd name="T70" fmla="*/ 383 w 1104"/>
                <a:gd name="T71" fmla="*/ 1050 h 1103"/>
                <a:gd name="T72" fmla="*/ 335 w 1104"/>
                <a:gd name="T73" fmla="*/ 1030 h 1103"/>
                <a:gd name="T74" fmla="*/ 290 w 1104"/>
                <a:gd name="T75" fmla="*/ 1007 h 1103"/>
                <a:gd name="T76" fmla="*/ 307 w 1104"/>
                <a:gd name="T77" fmla="*/ 1047 h 1103"/>
                <a:gd name="T78" fmla="*/ 356 w 1104"/>
                <a:gd name="T79" fmla="*/ 1068 h 1103"/>
                <a:gd name="T80" fmla="*/ 407 w 1104"/>
                <a:gd name="T81" fmla="*/ 1085 h 1103"/>
                <a:gd name="T82" fmla="*/ 460 w 1104"/>
                <a:gd name="T83" fmla="*/ 1096 h 1103"/>
                <a:gd name="T84" fmla="*/ 515 w 1104"/>
                <a:gd name="T85" fmla="*/ 1102 h 1103"/>
                <a:gd name="T86" fmla="*/ 610 w 1104"/>
                <a:gd name="T87" fmla="*/ 1101 h 1103"/>
                <a:gd name="T88" fmla="*/ 767 w 1104"/>
                <a:gd name="T89" fmla="*/ 1060 h 1103"/>
                <a:gd name="T90" fmla="*/ 903 w 1104"/>
                <a:gd name="T91" fmla="*/ 978 h 1103"/>
                <a:gd name="T92" fmla="*/ 1011 w 1104"/>
                <a:gd name="T93" fmla="*/ 861 h 1103"/>
                <a:gd name="T94" fmla="*/ 1080 w 1104"/>
                <a:gd name="T95" fmla="*/ 717 h 1103"/>
                <a:gd name="T96" fmla="*/ 1104 w 1104"/>
                <a:gd name="T97" fmla="*/ 553 h 1103"/>
                <a:gd name="T98" fmla="*/ 1080 w 1104"/>
                <a:gd name="T99" fmla="*/ 388 h 1103"/>
                <a:gd name="T100" fmla="*/ 1011 w 1104"/>
                <a:gd name="T101" fmla="*/ 244 h 1103"/>
                <a:gd name="T102" fmla="*/ 903 w 1104"/>
                <a:gd name="T103" fmla="*/ 127 h 1103"/>
                <a:gd name="T104" fmla="*/ 767 w 1104"/>
                <a:gd name="T105" fmla="*/ 44 h 1103"/>
                <a:gd name="T106" fmla="*/ 610 w 1104"/>
                <a:gd name="T107" fmla="*/ 2 h 1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4" h="1103">
                  <a:moveTo>
                    <a:pt x="553" y="0"/>
                  </a:moveTo>
                  <a:lnTo>
                    <a:pt x="497" y="2"/>
                  </a:lnTo>
                  <a:lnTo>
                    <a:pt x="441" y="12"/>
                  </a:lnTo>
                  <a:lnTo>
                    <a:pt x="388" y="25"/>
                  </a:lnTo>
                  <a:lnTo>
                    <a:pt x="338" y="44"/>
                  </a:lnTo>
                  <a:lnTo>
                    <a:pt x="289" y="67"/>
                  </a:lnTo>
                  <a:lnTo>
                    <a:pt x="244" y="94"/>
                  </a:lnTo>
                  <a:lnTo>
                    <a:pt x="202" y="127"/>
                  </a:lnTo>
                  <a:lnTo>
                    <a:pt x="162" y="162"/>
                  </a:lnTo>
                  <a:lnTo>
                    <a:pt x="127" y="201"/>
                  </a:lnTo>
                  <a:lnTo>
                    <a:pt x="94" y="244"/>
                  </a:lnTo>
                  <a:lnTo>
                    <a:pt x="67" y="289"/>
                  </a:lnTo>
                  <a:lnTo>
                    <a:pt x="44" y="337"/>
                  </a:lnTo>
                  <a:lnTo>
                    <a:pt x="25" y="388"/>
                  </a:lnTo>
                  <a:lnTo>
                    <a:pt x="12" y="441"/>
                  </a:lnTo>
                  <a:lnTo>
                    <a:pt x="2" y="496"/>
                  </a:lnTo>
                  <a:lnTo>
                    <a:pt x="0" y="553"/>
                  </a:lnTo>
                  <a:lnTo>
                    <a:pt x="1" y="590"/>
                  </a:lnTo>
                  <a:lnTo>
                    <a:pt x="5" y="625"/>
                  </a:lnTo>
                  <a:lnTo>
                    <a:pt x="10" y="661"/>
                  </a:lnTo>
                  <a:lnTo>
                    <a:pt x="18" y="695"/>
                  </a:lnTo>
                  <a:lnTo>
                    <a:pt x="29" y="729"/>
                  </a:lnTo>
                  <a:lnTo>
                    <a:pt x="41" y="762"/>
                  </a:lnTo>
                  <a:lnTo>
                    <a:pt x="55" y="794"/>
                  </a:lnTo>
                  <a:lnTo>
                    <a:pt x="71" y="824"/>
                  </a:lnTo>
                  <a:lnTo>
                    <a:pt x="90" y="854"/>
                  </a:lnTo>
                  <a:lnTo>
                    <a:pt x="109" y="882"/>
                  </a:lnTo>
                  <a:lnTo>
                    <a:pt x="130" y="910"/>
                  </a:lnTo>
                  <a:lnTo>
                    <a:pt x="153" y="935"/>
                  </a:lnTo>
                  <a:lnTo>
                    <a:pt x="179" y="959"/>
                  </a:lnTo>
                  <a:lnTo>
                    <a:pt x="204" y="981"/>
                  </a:lnTo>
                  <a:lnTo>
                    <a:pt x="232" y="1002"/>
                  </a:lnTo>
                  <a:lnTo>
                    <a:pt x="260" y="1021"/>
                  </a:lnTo>
                  <a:lnTo>
                    <a:pt x="275" y="999"/>
                  </a:lnTo>
                  <a:lnTo>
                    <a:pt x="248" y="981"/>
                  </a:lnTo>
                  <a:lnTo>
                    <a:pt x="222" y="961"/>
                  </a:lnTo>
                  <a:lnTo>
                    <a:pt x="197" y="941"/>
                  </a:lnTo>
                  <a:lnTo>
                    <a:pt x="174" y="918"/>
                  </a:lnTo>
                  <a:lnTo>
                    <a:pt x="152" y="893"/>
                  </a:lnTo>
                  <a:lnTo>
                    <a:pt x="131" y="867"/>
                  </a:lnTo>
                  <a:lnTo>
                    <a:pt x="113" y="841"/>
                  </a:lnTo>
                  <a:lnTo>
                    <a:pt x="96" y="812"/>
                  </a:lnTo>
                  <a:lnTo>
                    <a:pt x="80" y="783"/>
                  </a:lnTo>
                  <a:lnTo>
                    <a:pt x="66" y="753"/>
                  </a:lnTo>
                  <a:lnTo>
                    <a:pt x="54" y="722"/>
                  </a:lnTo>
                  <a:lnTo>
                    <a:pt x="45" y="690"/>
                  </a:lnTo>
                  <a:lnTo>
                    <a:pt x="37" y="656"/>
                  </a:lnTo>
                  <a:lnTo>
                    <a:pt x="31" y="622"/>
                  </a:lnTo>
                  <a:lnTo>
                    <a:pt x="28" y="588"/>
                  </a:lnTo>
                  <a:lnTo>
                    <a:pt x="27" y="553"/>
                  </a:lnTo>
                  <a:lnTo>
                    <a:pt x="29" y="499"/>
                  </a:lnTo>
                  <a:lnTo>
                    <a:pt x="37" y="447"/>
                  </a:lnTo>
                  <a:lnTo>
                    <a:pt x="51" y="396"/>
                  </a:lnTo>
                  <a:lnTo>
                    <a:pt x="68" y="348"/>
                  </a:lnTo>
                  <a:lnTo>
                    <a:pt x="90" y="302"/>
                  </a:lnTo>
                  <a:lnTo>
                    <a:pt x="116" y="259"/>
                  </a:lnTo>
                  <a:lnTo>
                    <a:pt x="146" y="218"/>
                  </a:lnTo>
                  <a:lnTo>
                    <a:pt x="181" y="181"/>
                  </a:lnTo>
                  <a:lnTo>
                    <a:pt x="218" y="146"/>
                  </a:lnTo>
                  <a:lnTo>
                    <a:pt x="259" y="116"/>
                  </a:lnTo>
                  <a:lnTo>
                    <a:pt x="302" y="90"/>
                  </a:lnTo>
                  <a:lnTo>
                    <a:pt x="348" y="68"/>
                  </a:lnTo>
                  <a:lnTo>
                    <a:pt x="396" y="51"/>
                  </a:lnTo>
                  <a:lnTo>
                    <a:pt x="447" y="37"/>
                  </a:lnTo>
                  <a:lnTo>
                    <a:pt x="499" y="29"/>
                  </a:lnTo>
                  <a:lnTo>
                    <a:pt x="553" y="26"/>
                  </a:lnTo>
                  <a:lnTo>
                    <a:pt x="607" y="29"/>
                  </a:lnTo>
                  <a:lnTo>
                    <a:pt x="659" y="37"/>
                  </a:lnTo>
                  <a:lnTo>
                    <a:pt x="710" y="51"/>
                  </a:lnTo>
                  <a:lnTo>
                    <a:pt x="758" y="68"/>
                  </a:lnTo>
                  <a:lnTo>
                    <a:pt x="803" y="90"/>
                  </a:lnTo>
                  <a:lnTo>
                    <a:pt x="847" y="116"/>
                  </a:lnTo>
                  <a:lnTo>
                    <a:pt x="887" y="146"/>
                  </a:lnTo>
                  <a:lnTo>
                    <a:pt x="925" y="181"/>
                  </a:lnTo>
                  <a:lnTo>
                    <a:pt x="959" y="218"/>
                  </a:lnTo>
                  <a:lnTo>
                    <a:pt x="989" y="259"/>
                  </a:lnTo>
                  <a:lnTo>
                    <a:pt x="1015" y="302"/>
                  </a:lnTo>
                  <a:lnTo>
                    <a:pt x="1037" y="348"/>
                  </a:lnTo>
                  <a:lnTo>
                    <a:pt x="1056" y="396"/>
                  </a:lnTo>
                  <a:lnTo>
                    <a:pt x="1068" y="447"/>
                  </a:lnTo>
                  <a:lnTo>
                    <a:pt x="1076" y="499"/>
                  </a:lnTo>
                  <a:lnTo>
                    <a:pt x="1079" y="553"/>
                  </a:lnTo>
                  <a:lnTo>
                    <a:pt x="1076" y="607"/>
                  </a:lnTo>
                  <a:lnTo>
                    <a:pt x="1068" y="659"/>
                  </a:lnTo>
                  <a:lnTo>
                    <a:pt x="1056" y="709"/>
                  </a:lnTo>
                  <a:lnTo>
                    <a:pt x="1037" y="758"/>
                  </a:lnTo>
                  <a:lnTo>
                    <a:pt x="1015" y="804"/>
                  </a:lnTo>
                  <a:lnTo>
                    <a:pt x="989" y="846"/>
                  </a:lnTo>
                  <a:lnTo>
                    <a:pt x="959" y="888"/>
                  </a:lnTo>
                  <a:lnTo>
                    <a:pt x="925" y="925"/>
                  </a:lnTo>
                  <a:lnTo>
                    <a:pt x="887" y="959"/>
                  </a:lnTo>
                  <a:lnTo>
                    <a:pt x="847" y="989"/>
                  </a:lnTo>
                  <a:lnTo>
                    <a:pt x="803" y="1016"/>
                  </a:lnTo>
                  <a:lnTo>
                    <a:pt x="758" y="1037"/>
                  </a:lnTo>
                  <a:lnTo>
                    <a:pt x="710" y="1055"/>
                  </a:lnTo>
                  <a:lnTo>
                    <a:pt x="659" y="1068"/>
                  </a:lnTo>
                  <a:lnTo>
                    <a:pt x="607" y="1077"/>
                  </a:lnTo>
                  <a:lnTo>
                    <a:pt x="553" y="1079"/>
                  </a:lnTo>
                  <a:lnTo>
                    <a:pt x="535" y="1079"/>
                  </a:lnTo>
                  <a:lnTo>
                    <a:pt x="517" y="1078"/>
                  </a:lnTo>
                  <a:lnTo>
                    <a:pt x="500" y="1077"/>
                  </a:lnTo>
                  <a:lnTo>
                    <a:pt x="483" y="1074"/>
                  </a:lnTo>
                  <a:lnTo>
                    <a:pt x="466" y="1071"/>
                  </a:lnTo>
                  <a:lnTo>
                    <a:pt x="448" y="1068"/>
                  </a:lnTo>
                  <a:lnTo>
                    <a:pt x="431" y="1064"/>
                  </a:lnTo>
                  <a:lnTo>
                    <a:pt x="415" y="1060"/>
                  </a:lnTo>
                  <a:lnTo>
                    <a:pt x="399" y="1055"/>
                  </a:lnTo>
                  <a:lnTo>
                    <a:pt x="383" y="1050"/>
                  </a:lnTo>
                  <a:lnTo>
                    <a:pt x="366" y="1044"/>
                  </a:lnTo>
                  <a:lnTo>
                    <a:pt x="350" y="1037"/>
                  </a:lnTo>
                  <a:lnTo>
                    <a:pt x="335" y="1030"/>
                  </a:lnTo>
                  <a:lnTo>
                    <a:pt x="320" y="1024"/>
                  </a:lnTo>
                  <a:lnTo>
                    <a:pt x="305" y="1016"/>
                  </a:lnTo>
                  <a:lnTo>
                    <a:pt x="290" y="1007"/>
                  </a:lnTo>
                  <a:lnTo>
                    <a:pt x="275" y="1030"/>
                  </a:lnTo>
                  <a:lnTo>
                    <a:pt x="290" y="1039"/>
                  </a:lnTo>
                  <a:lnTo>
                    <a:pt x="307" y="1047"/>
                  </a:lnTo>
                  <a:lnTo>
                    <a:pt x="323" y="1055"/>
                  </a:lnTo>
                  <a:lnTo>
                    <a:pt x="339" y="1062"/>
                  </a:lnTo>
                  <a:lnTo>
                    <a:pt x="356" y="1068"/>
                  </a:lnTo>
                  <a:lnTo>
                    <a:pt x="372" y="1074"/>
                  </a:lnTo>
                  <a:lnTo>
                    <a:pt x="390" y="1080"/>
                  </a:lnTo>
                  <a:lnTo>
                    <a:pt x="407" y="1085"/>
                  </a:lnTo>
                  <a:lnTo>
                    <a:pt x="424" y="1089"/>
                  </a:lnTo>
                  <a:lnTo>
                    <a:pt x="443" y="1093"/>
                  </a:lnTo>
                  <a:lnTo>
                    <a:pt x="460" y="1096"/>
                  </a:lnTo>
                  <a:lnTo>
                    <a:pt x="478" y="1098"/>
                  </a:lnTo>
                  <a:lnTo>
                    <a:pt x="497" y="1101"/>
                  </a:lnTo>
                  <a:lnTo>
                    <a:pt x="515" y="1102"/>
                  </a:lnTo>
                  <a:lnTo>
                    <a:pt x="535" y="1103"/>
                  </a:lnTo>
                  <a:lnTo>
                    <a:pt x="553" y="1103"/>
                  </a:lnTo>
                  <a:lnTo>
                    <a:pt x="610" y="1101"/>
                  </a:lnTo>
                  <a:lnTo>
                    <a:pt x="665" y="1092"/>
                  </a:lnTo>
                  <a:lnTo>
                    <a:pt x="718" y="1079"/>
                  </a:lnTo>
                  <a:lnTo>
                    <a:pt x="767" y="1060"/>
                  </a:lnTo>
                  <a:lnTo>
                    <a:pt x="816" y="1037"/>
                  </a:lnTo>
                  <a:lnTo>
                    <a:pt x="862" y="1010"/>
                  </a:lnTo>
                  <a:lnTo>
                    <a:pt x="903" y="978"/>
                  </a:lnTo>
                  <a:lnTo>
                    <a:pt x="943" y="942"/>
                  </a:lnTo>
                  <a:lnTo>
                    <a:pt x="978" y="903"/>
                  </a:lnTo>
                  <a:lnTo>
                    <a:pt x="1011" y="861"/>
                  </a:lnTo>
                  <a:lnTo>
                    <a:pt x="1038" y="815"/>
                  </a:lnTo>
                  <a:lnTo>
                    <a:pt x="1061" y="767"/>
                  </a:lnTo>
                  <a:lnTo>
                    <a:pt x="1080" y="717"/>
                  </a:lnTo>
                  <a:lnTo>
                    <a:pt x="1092" y="664"/>
                  </a:lnTo>
                  <a:lnTo>
                    <a:pt x="1102" y="609"/>
                  </a:lnTo>
                  <a:lnTo>
                    <a:pt x="1104" y="553"/>
                  </a:lnTo>
                  <a:lnTo>
                    <a:pt x="1102" y="496"/>
                  </a:lnTo>
                  <a:lnTo>
                    <a:pt x="1092" y="441"/>
                  </a:lnTo>
                  <a:lnTo>
                    <a:pt x="1080" y="388"/>
                  </a:lnTo>
                  <a:lnTo>
                    <a:pt x="1061" y="337"/>
                  </a:lnTo>
                  <a:lnTo>
                    <a:pt x="1038" y="289"/>
                  </a:lnTo>
                  <a:lnTo>
                    <a:pt x="1011" y="244"/>
                  </a:lnTo>
                  <a:lnTo>
                    <a:pt x="978" y="201"/>
                  </a:lnTo>
                  <a:lnTo>
                    <a:pt x="943" y="162"/>
                  </a:lnTo>
                  <a:lnTo>
                    <a:pt x="903" y="127"/>
                  </a:lnTo>
                  <a:lnTo>
                    <a:pt x="862" y="94"/>
                  </a:lnTo>
                  <a:lnTo>
                    <a:pt x="816" y="67"/>
                  </a:lnTo>
                  <a:lnTo>
                    <a:pt x="767" y="44"/>
                  </a:lnTo>
                  <a:lnTo>
                    <a:pt x="718" y="25"/>
                  </a:lnTo>
                  <a:lnTo>
                    <a:pt x="665" y="12"/>
                  </a:lnTo>
                  <a:lnTo>
                    <a:pt x="610" y="2"/>
                  </a:lnTo>
                  <a:lnTo>
                    <a:pt x="5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6"/>
            <p:cNvSpPr>
              <a:spLocks/>
            </p:cNvSpPr>
            <p:nvPr/>
          </p:nvSpPr>
          <p:spPr bwMode="auto">
            <a:xfrm>
              <a:off x="747" y="2179"/>
              <a:ext cx="526" cy="526"/>
            </a:xfrm>
            <a:custGeom>
              <a:avLst/>
              <a:gdLst>
                <a:gd name="T0" fmla="*/ 25 w 1052"/>
                <a:gd name="T1" fmla="*/ 424 h 1053"/>
                <a:gd name="T2" fmla="*/ 77 w 1052"/>
                <a:gd name="T3" fmla="*/ 283 h 1053"/>
                <a:gd name="T4" fmla="*/ 164 w 1052"/>
                <a:gd name="T5" fmla="*/ 165 h 1053"/>
                <a:gd name="T6" fmla="*/ 282 w 1052"/>
                <a:gd name="T7" fmla="*/ 78 h 1053"/>
                <a:gd name="T8" fmla="*/ 424 w 1052"/>
                <a:gd name="T9" fmla="*/ 26 h 1053"/>
                <a:gd name="T10" fmla="*/ 578 w 1052"/>
                <a:gd name="T11" fmla="*/ 18 h 1053"/>
                <a:gd name="T12" fmla="*/ 725 w 1052"/>
                <a:gd name="T13" fmla="*/ 56 h 1053"/>
                <a:gd name="T14" fmla="*/ 851 w 1052"/>
                <a:gd name="T15" fmla="*/ 132 h 1053"/>
                <a:gd name="T16" fmla="*/ 949 w 1052"/>
                <a:gd name="T17" fmla="*/ 241 h 1053"/>
                <a:gd name="T18" fmla="*/ 1014 w 1052"/>
                <a:gd name="T19" fmla="*/ 375 h 1053"/>
                <a:gd name="T20" fmla="*/ 1037 w 1052"/>
                <a:gd name="T21" fmla="*/ 527 h 1053"/>
                <a:gd name="T22" fmla="*/ 1014 w 1052"/>
                <a:gd name="T23" fmla="*/ 679 h 1053"/>
                <a:gd name="T24" fmla="*/ 949 w 1052"/>
                <a:gd name="T25" fmla="*/ 812 h 1053"/>
                <a:gd name="T26" fmla="*/ 851 w 1052"/>
                <a:gd name="T27" fmla="*/ 922 h 1053"/>
                <a:gd name="T28" fmla="*/ 725 w 1052"/>
                <a:gd name="T29" fmla="*/ 998 h 1053"/>
                <a:gd name="T30" fmla="*/ 578 w 1052"/>
                <a:gd name="T31" fmla="*/ 1036 h 1053"/>
                <a:gd name="T32" fmla="*/ 492 w 1052"/>
                <a:gd name="T33" fmla="*/ 1037 h 1053"/>
                <a:gd name="T34" fmla="*/ 441 w 1052"/>
                <a:gd name="T35" fmla="*/ 1031 h 1053"/>
                <a:gd name="T36" fmla="*/ 392 w 1052"/>
                <a:gd name="T37" fmla="*/ 1019 h 1053"/>
                <a:gd name="T38" fmla="*/ 345 w 1052"/>
                <a:gd name="T39" fmla="*/ 1004 h 1053"/>
                <a:gd name="T40" fmla="*/ 300 w 1052"/>
                <a:gd name="T41" fmla="*/ 985 h 1053"/>
                <a:gd name="T42" fmla="*/ 263 w 1052"/>
                <a:gd name="T43" fmla="*/ 981 h 1053"/>
                <a:gd name="T44" fmla="*/ 308 w 1052"/>
                <a:gd name="T45" fmla="*/ 1004 h 1053"/>
                <a:gd name="T46" fmla="*/ 356 w 1052"/>
                <a:gd name="T47" fmla="*/ 1024 h 1053"/>
                <a:gd name="T48" fmla="*/ 404 w 1052"/>
                <a:gd name="T49" fmla="*/ 1038 h 1053"/>
                <a:gd name="T50" fmla="*/ 456 w 1052"/>
                <a:gd name="T51" fmla="*/ 1048 h 1053"/>
                <a:gd name="T52" fmla="*/ 508 w 1052"/>
                <a:gd name="T53" fmla="*/ 1053 h 1053"/>
                <a:gd name="T54" fmla="*/ 632 w 1052"/>
                <a:gd name="T55" fmla="*/ 1042 h 1053"/>
                <a:gd name="T56" fmla="*/ 776 w 1052"/>
                <a:gd name="T57" fmla="*/ 990 h 1053"/>
                <a:gd name="T58" fmla="*/ 898 w 1052"/>
                <a:gd name="T59" fmla="*/ 899 h 1053"/>
                <a:gd name="T60" fmla="*/ 988 w 1052"/>
                <a:gd name="T61" fmla="*/ 778 h 1053"/>
                <a:gd name="T62" fmla="*/ 1041 w 1052"/>
                <a:gd name="T63" fmla="*/ 633 h 1053"/>
                <a:gd name="T64" fmla="*/ 1049 w 1052"/>
                <a:gd name="T65" fmla="*/ 473 h 1053"/>
                <a:gd name="T66" fmla="*/ 1010 w 1052"/>
                <a:gd name="T67" fmla="*/ 322 h 1053"/>
                <a:gd name="T68" fmla="*/ 932 w 1052"/>
                <a:gd name="T69" fmla="*/ 192 h 1053"/>
                <a:gd name="T70" fmla="*/ 820 w 1052"/>
                <a:gd name="T71" fmla="*/ 90 h 1053"/>
                <a:gd name="T72" fmla="*/ 683 w 1052"/>
                <a:gd name="T73" fmla="*/ 25 h 1053"/>
                <a:gd name="T74" fmla="*/ 526 w 1052"/>
                <a:gd name="T75" fmla="*/ 0 h 1053"/>
                <a:gd name="T76" fmla="*/ 369 w 1052"/>
                <a:gd name="T77" fmla="*/ 25 h 1053"/>
                <a:gd name="T78" fmla="*/ 232 w 1052"/>
                <a:gd name="T79" fmla="*/ 90 h 1053"/>
                <a:gd name="T80" fmla="*/ 119 w 1052"/>
                <a:gd name="T81" fmla="*/ 192 h 1053"/>
                <a:gd name="T82" fmla="*/ 41 w 1052"/>
                <a:gd name="T83" fmla="*/ 322 h 1053"/>
                <a:gd name="T84" fmla="*/ 2 w 1052"/>
                <a:gd name="T85" fmla="*/ 473 h 1053"/>
                <a:gd name="T86" fmla="*/ 4 w 1052"/>
                <a:gd name="T87" fmla="*/ 596 h 1053"/>
                <a:gd name="T88" fmla="*/ 27 w 1052"/>
                <a:gd name="T89" fmla="*/ 696 h 1053"/>
                <a:gd name="T90" fmla="*/ 69 w 1052"/>
                <a:gd name="T91" fmla="*/ 786 h 1053"/>
                <a:gd name="T92" fmla="*/ 125 w 1052"/>
                <a:gd name="T93" fmla="*/ 867 h 1053"/>
                <a:gd name="T94" fmla="*/ 195 w 1052"/>
                <a:gd name="T95" fmla="*/ 935 h 1053"/>
                <a:gd name="T96" fmla="*/ 258 w 1052"/>
                <a:gd name="T97" fmla="*/ 962 h 1053"/>
                <a:gd name="T98" fmla="*/ 180 w 1052"/>
                <a:gd name="T99" fmla="*/ 903 h 1053"/>
                <a:gd name="T100" fmla="*/ 116 w 1052"/>
                <a:gd name="T101" fmla="*/ 833 h 1053"/>
                <a:gd name="T102" fmla="*/ 66 w 1052"/>
                <a:gd name="T103" fmla="*/ 751 h 1053"/>
                <a:gd name="T104" fmla="*/ 32 w 1052"/>
                <a:gd name="T105" fmla="*/ 659 h 1053"/>
                <a:gd name="T106" fmla="*/ 16 w 1052"/>
                <a:gd name="T107" fmla="*/ 561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52" h="1053">
                  <a:moveTo>
                    <a:pt x="14" y="527"/>
                  </a:moveTo>
                  <a:lnTo>
                    <a:pt x="17" y="475"/>
                  </a:lnTo>
                  <a:lnTo>
                    <a:pt x="25" y="424"/>
                  </a:lnTo>
                  <a:lnTo>
                    <a:pt x="38" y="375"/>
                  </a:lnTo>
                  <a:lnTo>
                    <a:pt x="55" y="327"/>
                  </a:lnTo>
                  <a:lnTo>
                    <a:pt x="77" y="283"/>
                  </a:lnTo>
                  <a:lnTo>
                    <a:pt x="102" y="241"/>
                  </a:lnTo>
                  <a:lnTo>
                    <a:pt x="131" y="202"/>
                  </a:lnTo>
                  <a:lnTo>
                    <a:pt x="164" y="165"/>
                  </a:lnTo>
                  <a:lnTo>
                    <a:pt x="201" y="132"/>
                  </a:lnTo>
                  <a:lnTo>
                    <a:pt x="240" y="103"/>
                  </a:lnTo>
                  <a:lnTo>
                    <a:pt x="282" y="78"/>
                  </a:lnTo>
                  <a:lnTo>
                    <a:pt x="327" y="56"/>
                  </a:lnTo>
                  <a:lnTo>
                    <a:pt x="374" y="38"/>
                  </a:lnTo>
                  <a:lnTo>
                    <a:pt x="424" y="26"/>
                  </a:lnTo>
                  <a:lnTo>
                    <a:pt x="474" y="18"/>
                  </a:lnTo>
                  <a:lnTo>
                    <a:pt x="526" y="15"/>
                  </a:lnTo>
                  <a:lnTo>
                    <a:pt x="578" y="18"/>
                  </a:lnTo>
                  <a:lnTo>
                    <a:pt x="629" y="26"/>
                  </a:lnTo>
                  <a:lnTo>
                    <a:pt x="678" y="38"/>
                  </a:lnTo>
                  <a:lnTo>
                    <a:pt x="725" y="56"/>
                  </a:lnTo>
                  <a:lnTo>
                    <a:pt x="769" y="78"/>
                  </a:lnTo>
                  <a:lnTo>
                    <a:pt x="812" y="103"/>
                  </a:lnTo>
                  <a:lnTo>
                    <a:pt x="851" y="132"/>
                  </a:lnTo>
                  <a:lnTo>
                    <a:pt x="887" y="165"/>
                  </a:lnTo>
                  <a:lnTo>
                    <a:pt x="920" y="202"/>
                  </a:lnTo>
                  <a:lnTo>
                    <a:pt x="949" y="241"/>
                  </a:lnTo>
                  <a:lnTo>
                    <a:pt x="976" y="283"/>
                  </a:lnTo>
                  <a:lnTo>
                    <a:pt x="996" y="327"/>
                  </a:lnTo>
                  <a:lnTo>
                    <a:pt x="1014" y="375"/>
                  </a:lnTo>
                  <a:lnTo>
                    <a:pt x="1026" y="424"/>
                  </a:lnTo>
                  <a:lnTo>
                    <a:pt x="1034" y="475"/>
                  </a:lnTo>
                  <a:lnTo>
                    <a:pt x="1037" y="527"/>
                  </a:lnTo>
                  <a:lnTo>
                    <a:pt x="1034" y="578"/>
                  </a:lnTo>
                  <a:lnTo>
                    <a:pt x="1026" y="629"/>
                  </a:lnTo>
                  <a:lnTo>
                    <a:pt x="1014" y="679"/>
                  </a:lnTo>
                  <a:lnTo>
                    <a:pt x="996" y="726"/>
                  </a:lnTo>
                  <a:lnTo>
                    <a:pt x="976" y="771"/>
                  </a:lnTo>
                  <a:lnTo>
                    <a:pt x="949" y="812"/>
                  </a:lnTo>
                  <a:lnTo>
                    <a:pt x="920" y="851"/>
                  </a:lnTo>
                  <a:lnTo>
                    <a:pt x="887" y="888"/>
                  </a:lnTo>
                  <a:lnTo>
                    <a:pt x="851" y="922"/>
                  </a:lnTo>
                  <a:lnTo>
                    <a:pt x="812" y="950"/>
                  </a:lnTo>
                  <a:lnTo>
                    <a:pt x="769" y="976"/>
                  </a:lnTo>
                  <a:lnTo>
                    <a:pt x="725" y="998"/>
                  </a:lnTo>
                  <a:lnTo>
                    <a:pt x="678" y="1015"/>
                  </a:lnTo>
                  <a:lnTo>
                    <a:pt x="629" y="1028"/>
                  </a:lnTo>
                  <a:lnTo>
                    <a:pt x="578" y="1036"/>
                  </a:lnTo>
                  <a:lnTo>
                    <a:pt x="526" y="1038"/>
                  </a:lnTo>
                  <a:lnTo>
                    <a:pt x="509" y="1038"/>
                  </a:lnTo>
                  <a:lnTo>
                    <a:pt x="492" y="1037"/>
                  </a:lnTo>
                  <a:lnTo>
                    <a:pt x="474" y="1036"/>
                  </a:lnTo>
                  <a:lnTo>
                    <a:pt x="457" y="1033"/>
                  </a:lnTo>
                  <a:lnTo>
                    <a:pt x="441" y="1031"/>
                  </a:lnTo>
                  <a:lnTo>
                    <a:pt x="425" y="1028"/>
                  </a:lnTo>
                  <a:lnTo>
                    <a:pt x="407" y="1024"/>
                  </a:lnTo>
                  <a:lnTo>
                    <a:pt x="392" y="1019"/>
                  </a:lnTo>
                  <a:lnTo>
                    <a:pt x="376" y="1015"/>
                  </a:lnTo>
                  <a:lnTo>
                    <a:pt x="360" y="1010"/>
                  </a:lnTo>
                  <a:lnTo>
                    <a:pt x="345" y="1004"/>
                  </a:lnTo>
                  <a:lnTo>
                    <a:pt x="330" y="999"/>
                  </a:lnTo>
                  <a:lnTo>
                    <a:pt x="315" y="992"/>
                  </a:lnTo>
                  <a:lnTo>
                    <a:pt x="300" y="985"/>
                  </a:lnTo>
                  <a:lnTo>
                    <a:pt x="285" y="978"/>
                  </a:lnTo>
                  <a:lnTo>
                    <a:pt x="271" y="970"/>
                  </a:lnTo>
                  <a:lnTo>
                    <a:pt x="263" y="981"/>
                  </a:lnTo>
                  <a:lnTo>
                    <a:pt x="278" y="990"/>
                  </a:lnTo>
                  <a:lnTo>
                    <a:pt x="293" y="998"/>
                  </a:lnTo>
                  <a:lnTo>
                    <a:pt x="308" y="1004"/>
                  </a:lnTo>
                  <a:lnTo>
                    <a:pt x="323" y="1011"/>
                  </a:lnTo>
                  <a:lnTo>
                    <a:pt x="339" y="1018"/>
                  </a:lnTo>
                  <a:lnTo>
                    <a:pt x="356" y="1024"/>
                  </a:lnTo>
                  <a:lnTo>
                    <a:pt x="372" y="1029"/>
                  </a:lnTo>
                  <a:lnTo>
                    <a:pt x="388" y="1034"/>
                  </a:lnTo>
                  <a:lnTo>
                    <a:pt x="404" y="1038"/>
                  </a:lnTo>
                  <a:lnTo>
                    <a:pt x="421" y="1042"/>
                  </a:lnTo>
                  <a:lnTo>
                    <a:pt x="439" y="1045"/>
                  </a:lnTo>
                  <a:lnTo>
                    <a:pt x="456" y="1048"/>
                  </a:lnTo>
                  <a:lnTo>
                    <a:pt x="473" y="1051"/>
                  </a:lnTo>
                  <a:lnTo>
                    <a:pt x="490" y="1052"/>
                  </a:lnTo>
                  <a:lnTo>
                    <a:pt x="508" y="1053"/>
                  </a:lnTo>
                  <a:lnTo>
                    <a:pt x="526" y="1053"/>
                  </a:lnTo>
                  <a:lnTo>
                    <a:pt x="580" y="1051"/>
                  </a:lnTo>
                  <a:lnTo>
                    <a:pt x="632" y="1042"/>
                  </a:lnTo>
                  <a:lnTo>
                    <a:pt x="683" y="1029"/>
                  </a:lnTo>
                  <a:lnTo>
                    <a:pt x="731" y="1011"/>
                  </a:lnTo>
                  <a:lnTo>
                    <a:pt x="776" y="990"/>
                  </a:lnTo>
                  <a:lnTo>
                    <a:pt x="820" y="963"/>
                  </a:lnTo>
                  <a:lnTo>
                    <a:pt x="860" y="933"/>
                  </a:lnTo>
                  <a:lnTo>
                    <a:pt x="898" y="899"/>
                  </a:lnTo>
                  <a:lnTo>
                    <a:pt x="932" y="862"/>
                  </a:lnTo>
                  <a:lnTo>
                    <a:pt x="962" y="820"/>
                  </a:lnTo>
                  <a:lnTo>
                    <a:pt x="988" y="778"/>
                  </a:lnTo>
                  <a:lnTo>
                    <a:pt x="1010" y="732"/>
                  </a:lnTo>
                  <a:lnTo>
                    <a:pt x="1029" y="683"/>
                  </a:lnTo>
                  <a:lnTo>
                    <a:pt x="1041" y="633"/>
                  </a:lnTo>
                  <a:lnTo>
                    <a:pt x="1049" y="581"/>
                  </a:lnTo>
                  <a:lnTo>
                    <a:pt x="1052" y="527"/>
                  </a:lnTo>
                  <a:lnTo>
                    <a:pt x="1049" y="473"/>
                  </a:lnTo>
                  <a:lnTo>
                    <a:pt x="1041" y="421"/>
                  </a:lnTo>
                  <a:lnTo>
                    <a:pt x="1029" y="370"/>
                  </a:lnTo>
                  <a:lnTo>
                    <a:pt x="1010" y="322"/>
                  </a:lnTo>
                  <a:lnTo>
                    <a:pt x="988" y="276"/>
                  </a:lnTo>
                  <a:lnTo>
                    <a:pt x="962" y="233"/>
                  </a:lnTo>
                  <a:lnTo>
                    <a:pt x="932" y="192"/>
                  </a:lnTo>
                  <a:lnTo>
                    <a:pt x="898" y="155"/>
                  </a:lnTo>
                  <a:lnTo>
                    <a:pt x="860" y="120"/>
                  </a:lnTo>
                  <a:lnTo>
                    <a:pt x="820" y="90"/>
                  </a:lnTo>
                  <a:lnTo>
                    <a:pt x="776" y="64"/>
                  </a:lnTo>
                  <a:lnTo>
                    <a:pt x="731" y="42"/>
                  </a:lnTo>
                  <a:lnTo>
                    <a:pt x="683" y="25"/>
                  </a:lnTo>
                  <a:lnTo>
                    <a:pt x="632" y="11"/>
                  </a:lnTo>
                  <a:lnTo>
                    <a:pt x="580" y="3"/>
                  </a:lnTo>
                  <a:lnTo>
                    <a:pt x="526" y="0"/>
                  </a:lnTo>
                  <a:lnTo>
                    <a:pt x="472" y="3"/>
                  </a:lnTo>
                  <a:lnTo>
                    <a:pt x="420" y="11"/>
                  </a:lnTo>
                  <a:lnTo>
                    <a:pt x="369" y="25"/>
                  </a:lnTo>
                  <a:lnTo>
                    <a:pt x="321" y="42"/>
                  </a:lnTo>
                  <a:lnTo>
                    <a:pt x="275" y="64"/>
                  </a:lnTo>
                  <a:lnTo>
                    <a:pt x="232" y="90"/>
                  </a:lnTo>
                  <a:lnTo>
                    <a:pt x="191" y="120"/>
                  </a:lnTo>
                  <a:lnTo>
                    <a:pt x="154" y="155"/>
                  </a:lnTo>
                  <a:lnTo>
                    <a:pt x="119" y="192"/>
                  </a:lnTo>
                  <a:lnTo>
                    <a:pt x="89" y="233"/>
                  </a:lnTo>
                  <a:lnTo>
                    <a:pt x="63" y="276"/>
                  </a:lnTo>
                  <a:lnTo>
                    <a:pt x="41" y="322"/>
                  </a:lnTo>
                  <a:lnTo>
                    <a:pt x="24" y="370"/>
                  </a:lnTo>
                  <a:lnTo>
                    <a:pt x="10" y="421"/>
                  </a:lnTo>
                  <a:lnTo>
                    <a:pt x="2" y="473"/>
                  </a:lnTo>
                  <a:lnTo>
                    <a:pt x="0" y="527"/>
                  </a:lnTo>
                  <a:lnTo>
                    <a:pt x="1" y="562"/>
                  </a:lnTo>
                  <a:lnTo>
                    <a:pt x="4" y="596"/>
                  </a:lnTo>
                  <a:lnTo>
                    <a:pt x="10" y="630"/>
                  </a:lnTo>
                  <a:lnTo>
                    <a:pt x="18" y="664"/>
                  </a:lnTo>
                  <a:lnTo>
                    <a:pt x="27" y="696"/>
                  </a:lnTo>
                  <a:lnTo>
                    <a:pt x="39" y="727"/>
                  </a:lnTo>
                  <a:lnTo>
                    <a:pt x="53" y="757"/>
                  </a:lnTo>
                  <a:lnTo>
                    <a:pt x="69" y="786"/>
                  </a:lnTo>
                  <a:lnTo>
                    <a:pt x="86" y="815"/>
                  </a:lnTo>
                  <a:lnTo>
                    <a:pt x="104" y="841"/>
                  </a:lnTo>
                  <a:lnTo>
                    <a:pt x="125" y="867"/>
                  </a:lnTo>
                  <a:lnTo>
                    <a:pt x="147" y="892"/>
                  </a:lnTo>
                  <a:lnTo>
                    <a:pt x="170" y="915"/>
                  </a:lnTo>
                  <a:lnTo>
                    <a:pt x="195" y="935"/>
                  </a:lnTo>
                  <a:lnTo>
                    <a:pt x="221" y="955"/>
                  </a:lnTo>
                  <a:lnTo>
                    <a:pt x="248" y="973"/>
                  </a:lnTo>
                  <a:lnTo>
                    <a:pt x="258" y="962"/>
                  </a:lnTo>
                  <a:lnTo>
                    <a:pt x="231" y="943"/>
                  </a:lnTo>
                  <a:lnTo>
                    <a:pt x="205" y="925"/>
                  </a:lnTo>
                  <a:lnTo>
                    <a:pt x="180" y="903"/>
                  </a:lnTo>
                  <a:lnTo>
                    <a:pt x="157" y="881"/>
                  </a:lnTo>
                  <a:lnTo>
                    <a:pt x="137" y="858"/>
                  </a:lnTo>
                  <a:lnTo>
                    <a:pt x="116" y="833"/>
                  </a:lnTo>
                  <a:lnTo>
                    <a:pt x="97" y="806"/>
                  </a:lnTo>
                  <a:lnTo>
                    <a:pt x="81" y="779"/>
                  </a:lnTo>
                  <a:lnTo>
                    <a:pt x="66" y="751"/>
                  </a:lnTo>
                  <a:lnTo>
                    <a:pt x="53" y="721"/>
                  </a:lnTo>
                  <a:lnTo>
                    <a:pt x="41" y="691"/>
                  </a:lnTo>
                  <a:lnTo>
                    <a:pt x="32" y="659"/>
                  </a:lnTo>
                  <a:lnTo>
                    <a:pt x="25" y="628"/>
                  </a:lnTo>
                  <a:lnTo>
                    <a:pt x="19" y="595"/>
                  </a:lnTo>
                  <a:lnTo>
                    <a:pt x="16" y="561"/>
                  </a:lnTo>
                  <a:lnTo>
                    <a:pt x="14" y="527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7"/>
            <p:cNvSpPr>
              <a:spLocks/>
            </p:cNvSpPr>
            <p:nvPr/>
          </p:nvSpPr>
          <p:spPr bwMode="auto">
            <a:xfrm>
              <a:off x="755" y="2187"/>
              <a:ext cx="511" cy="511"/>
            </a:xfrm>
            <a:custGeom>
              <a:avLst/>
              <a:gdLst>
                <a:gd name="T0" fmla="*/ 1020 w 1023"/>
                <a:gd name="T1" fmla="*/ 460 h 1023"/>
                <a:gd name="T2" fmla="*/ 1000 w 1023"/>
                <a:gd name="T3" fmla="*/ 360 h 1023"/>
                <a:gd name="T4" fmla="*/ 962 w 1023"/>
                <a:gd name="T5" fmla="*/ 268 h 1023"/>
                <a:gd name="T6" fmla="*/ 906 w 1023"/>
                <a:gd name="T7" fmla="*/ 187 h 1023"/>
                <a:gd name="T8" fmla="*/ 837 w 1023"/>
                <a:gd name="T9" fmla="*/ 117 h 1023"/>
                <a:gd name="T10" fmla="*/ 755 w 1023"/>
                <a:gd name="T11" fmla="*/ 63 h 1023"/>
                <a:gd name="T12" fmla="*/ 664 w 1023"/>
                <a:gd name="T13" fmla="*/ 23 h 1023"/>
                <a:gd name="T14" fmla="*/ 564 w 1023"/>
                <a:gd name="T15" fmla="*/ 3 h 1023"/>
                <a:gd name="T16" fmla="*/ 460 w 1023"/>
                <a:gd name="T17" fmla="*/ 3 h 1023"/>
                <a:gd name="T18" fmla="*/ 360 w 1023"/>
                <a:gd name="T19" fmla="*/ 23 h 1023"/>
                <a:gd name="T20" fmla="*/ 268 w 1023"/>
                <a:gd name="T21" fmla="*/ 63 h 1023"/>
                <a:gd name="T22" fmla="*/ 187 w 1023"/>
                <a:gd name="T23" fmla="*/ 117 h 1023"/>
                <a:gd name="T24" fmla="*/ 117 w 1023"/>
                <a:gd name="T25" fmla="*/ 187 h 1023"/>
                <a:gd name="T26" fmla="*/ 63 w 1023"/>
                <a:gd name="T27" fmla="*/ 268 h 1023"/>
                <a:gd name="T28" fmla="*/ 24 w 1023"/>
                <a:gd name="T29" fmla="*/ 360 h 1023"/>
                <a:gd name="T30" fmla="*/ 3 w 1023"/>
                <a:gd name="T31" fmla="*/ 460 h 1023"/>
                <a:gd name="T32" fmla="*/ 2 w 1023"/>
                <a:gd name="T33" fmla="*/ 546 h 1023"/>
                <a:gd name="T34" fmla="*/ 11 w 1023"/>
                <a:gd name="T35" fmla="*/ 613 h 1023"/>
                <a:gd name="T36" fmla="*/ 27 w 1023"/>
                <a:gd name="T37" fmla="*/ 676 h 1023"/>
                <a:gd name="T38" fmla="*/ 52 w 1023"/>
                <a:gd name="T39" fmla="*/ 736 h 1023"/>
                <a:gd name="T40" fmla="*/ 83 w 1023"/>
                <a:gd name="T41" fmla="*/ 791 h 1023"/>
                <a:gd name="T42" fmla="*/ 123 w 1023"/>
                <a:gd name="T43" fmla="*/ 843 h 1023"/>
                <a:gd name="T44" fmla="*/ 166 w 1023"/>
                <a:gd name="T45" fmla="*/ 888 h 1023"/>
                <a:gd name="T46" fmla="*/ 217 w 1023"/>
                <a:gd name="T47" fmla="*/ 928 h 1023"/>
                <a:gd name="T48" fmla="*/ 453 w 1023"/>
                <a:gd name="T49" fmla="*/ 651 h 1023"/>
                <a:gd name="T50" fmla="*/ 416 w 1023"/>
                <a:gd name="T51" fmla="*/ 628 h 1023"/>
                <a:gd name="T52" fmla="*/ 387 w 1023"/>
                <a:gd name="T53" fmla="*/ 596 h 1023"/>
                <a:gd name="T54" fmla="*/ 368 w 1023"/>
                <a:gd name="T55" fmla="*/ 557 h 1023"/>
                <a:gd name="T56" fmla="*/ 361 w 1023"/>
                <a:gd name="T57" fmla="*/ 512 h 1023"/>
                <a:gd name="T58" fmla="*/ 373 w 1023"/>
                <a:gd name="T59" fmla="*/ 453 h 1023"/>
                <a:gd name="T60" fmla="*/ 406 w 1023"/>
                <a:gd name="T61" fmla="*/ 405 h 1023"/>
                <a:gd name="T62" fmla="*/ 453 w 1023"/>
                <a:gd name="T63" fmla="*/ 372 h 1023"/>
                <a:gd name="T64" fmla="*/ 512 w 1023"/>
                <a:gd name="T65" fmla="*/ 361 h 1023"/>
                <a:gd name="T66" fmla="*/ 571 w 1023"/>
                <a:gd name="T67" fmla="*/ 372 h 1023"/>
                <a:gd name="T68" fmla="*/ 619 w 1023"/>
                <a:gd name="T69" fmla="*/ 405 h 1023"/>
                <a:gd name="T70" fmla="*/ 652 w 1023"/>
                <a:gd name="T71" fmla="*/ 453 h 1023"/>
                <a:gd name="T72" fmla="*/ 663 w 1023"/>
                <a:gd name="T73" fmla="*/ 512 h 1023"/>
                <a:gd name="T74" fmla="*/ 652 w 1023"/>
                <a:gd name="T75" fmla="*/ 570 h 1023"/>
                <a:gd name="T76" fmla="*/ 619 w 1023"/>
                <a:gd name="T77" fmla="*/ 618 h 1023"/>
                <a:gd name="T78" fmla="*/ 571 w 1023"/>
                <a:gd name="T79" fmla="*/ 651 h 1023"/>
                <a:gd name="T80" fmla="*/ 512 w 1023"/>
                <a:gd name="T81" fmla="*/ 663 h 1023"/>
                <a:gd name="T82" fmla="*/ 497 w 1023"/>
                <a:gd name="T83" fmla="*/ 661 h 1023"/>
                <a:gd name="T84" fmla="*/ 483 w 1023"/>
                <a:gd name="T85" fmla="*/ 659 h 1023"/>
                <a:gd name="T86" fmla="*/ 470 w 1023"/>
                <a:gd name="T87" fmla="*/ 656 h 1023"/>
                <a:gd name="T88" fmla="*/ 457 w 1023"/>
                <a:gd name="T89" fmla="*/ 651 h 1023"/>
                <a:gd name="T90" fmla="*/ 271 w 1023"/>
                <a:gd name="T91" fmla="*/ 963 h 1023"/>
                <a:gd name="T92" fmla="*/ 301 w 1023"/>
                <a:gd name="T93" fmla="*/ 977 h 1023"/>
                <a:gd name="T94" fmla="*/ 331 w 1023"/>
                <a:gd name="T95" fmla="*/ 989 h 1023"/>
                <a:gd name="T96" fmla="*/ 362 w 1023"/>
                <a:gd name="T97" fmla="*/ 1000 h 1023"/>
                <a:gd name="T98" fmla="*/ 393 w 1023"/>
                <a:gd name="T99" fmla="*/ 1009 h 1023"/>
                <a:gd name="T100" fmla="*/ 427 w 1023"/>
                <a:gd name="T101" fmla="*/ 1016 h 1023"/>
                <a:gd name="T102" fmla="*/ 460 w 1023"/>
                <a:gd name="T103" fmla="*/ 1021 h 1023"/>
                <a:gd name="T104" fmla="*/ 495 w 1023"/>
                <a:gd name="T105" fmla="*/ 1023 h 1023"/>
                <a:gd name="T106" fmla="*/ 564 w 1023"/>
                <a:gd name="T107" fmla="*/ 1021 h 1023"/>
                <a:gd name="T108" fmla="*/ 664 w 1023"/>
                <a:gd name="T109" fmla="*/ 1000 h 1023"/>
                <a:gd name="T110" fmla="*/ 755 w 1023"/>
                <a:gd name="T111" fmla="*/ 961 h 1023"/>
                <a:gd name="T112" fmla="*/ 837 w 1023"/>
                <a:gd name="T113" fmla="*/ 907 h 1023"/>
                <a:gd name="T114" fmla="*/ 906 w 1023"/>
                <a:gd name="T115" fmla="*/ 836 h 1023"/>
                <a:gd name="T116" fmla="*/ 962 w 1023"/>
                <a:gd name="T117" fmla="*/ 756 h 1023"/>
                <a:gd name="T118" fmla="*/ 1000 w 1023"/>
                <a:gd name="T119" fmla="*/ 664 h 1023"/>
                <a:gd name="T120" fmla="*/ 1020 w 1023"/>
                <a:gd name="T121" fmla="*/ 563 h 1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23" h="1023">
                  <a:moveTo>
                    <a:pt x="1023" y="512"/>
                  </a:moveTo>
                  <a:lnTo>
                    <a:pt x="1020" y="460"/>
                  </a:lnTo>
                  <a:lnTo>
                    <a:pt x="1012" y="409"/>
                  </a:lnTo>
                  <a:lnTo>
                    <a:pt x="1000" y="360"/>
                  </a:lnTo>
                  <a:lnTo>
                    <a:pt x="982" y="312"/>
                  </a:lnTo>
                  <a:lnTo>
                    <a:pt x="962" y="268"/>
                  </a:lnTo>
                  <a:lnTo>
                    <a:pt x="935" y="226"/>
                  </a:lnTo>
                  <a:lnTo>
                    <a:pt x="906" y="187"/>
                  </a:lnTo>
                  <a:lnTo>
                    <a:pt x="873" y="150"/>
                  </a:lnTo>
                  <a:lnTo>
                    <a:pt x="837" y="117"/>
                  </a:lnTo>
                  <a:lnTo>
                    <a:pt x="798" y="88"/>
                  </a:lnTo>
                  <a:lnTo>
                    <a:pt x="755" y="63"/>
                  </a:lnTo>
                  <a:lnTo>
                    <a:pt x="711" y="41"/>
                  </a:lnTo>
                  <a:lnTo>
                    <a:pt x="664" y="23"/>
                  </a:lnTo>
                  <a:lnTo>
                    <a:pt x="615" y="11"/>
                  </a:lnTo>
                  <a:lnTo>
                    <a:pt x="564" y="3"/>
                  </a:lnTo>
                  <a:lnTo>
                    <a:pt x="512" y="0"/>
                  </a:lnTo>
                  <a:lnTo>
                    <a:pt x="460" y="3"/>
                  </a:lnTo>
                  <a:lnTo>
                    <a:pt x="410" y="11"/>
                  </a:lnTo>
                  <a:lnTo>
                    <a:pt x="360" y="23"/>
                  </a:lnTo>
                  <a:lnTo>
                    <a:pt x="313" y="41"/>
                  </a:lnTo>
                  <a:lnTo>
                    <a:pt x="268" y="63"/>
                  </a:lnTo>
                  <a:lnTo>
                    <a:pt x="226" y="88"/>
                  </a:lnTo>
                  <a:lnTo>
                    <a:pt x="187" y="117"/>
                  </a:lnTo>
                  <a:lnTo>
                    <a:pt x="150" y="150"/>
                  </a:lnTo>
                  <a:lnTo>
                    <a:pt x="117" y="187"/>
                  </a:lnTo>
                  <a:lnTo>
                    <a:pt x="88" y="226"/>
                  </a:lnTo>
                  <a:lnTo>
                    <a:pt x="63" y="268"/>
                  </a:lnTo>
                  <a:lnTo>
                    <a:pt x="41" y="312"/>
                  </a:lnTo>
                  <a:lnTo>
                    <a:pt x="24" y="360"/>
                  </a:lnTo>
                  <a:lnTo>
                    <a:pt x="11" y="409"/>
                  </a:lnTo>
                  <a:lnTo>
                    <a:pt x="3" y="460"/>
                  </a:lnTo>
                  <a:lnTo>
                    <a:pt x="0" y="512"/>
                  </a:lnTo>
                  <a:lnTo>
                    <a:pt x="2" y="546"/>
                  </a:lnTo>
                  <a:lnTo>
                    <a:pt x="5" y="580"/>
                  </a:lnTo>
                  <a:lnTo>
                    <a:pt x="11" y="613"/>
                  </a:lnTo>
                  <a:lnTo>
                    <a:pt x="18" y="644"/>
                  </a:lnTo>
                  <a:lnTo>
                    <a:pt x="27" y="676"/>
                  </a:lnTo>
                  <a:lnTo>
                    <a:pt x="39" y="706"/>
                  </a:lnTo>
                  <a:lnTo>
                    <a:pt x="52" y="736"/>
                  </a:lnTo>
                  <a:lnTo>
                    <a:pt x="67" y="764"/>
                  </a:lnTo>
                  <a:lnTo>
                    <a:pt x="83" y="791"/>
                  </a:lnTo>
                  <a:lnTo>
                    <a:pt x="102" y="818"/>
                  </a:lnTo>
                  <a:lnTo>
                    <a:pt x="123" y="843"/>
                  </a:lnTo>
                  <a:lnTo>
                    <a:pt x="143" y="866"/>
                  </a:lnTo>
                  <a:lnTo>
                    <a:pt x="166" y="888"/>
                  </a:lnTo>
                  <a:lnTo>
                    <a:pt x="191" y="910"/>
                  </a:lnTo>
                  <a:lnTo>
                    <a:pt x="217" y="928"/>
                  </a:lnTo>
                  <a:lnTo>
                    <a:pt x="244" y="947"/>
                  </a:lnTo>
                  <a:lnTo>
                    <a:pt x="453" y="651"/>
                  </a:lnTo>
                  <a:lnTo>
                    <a:pt x="434" y="641"/>
                  </a:lnTo>
                  <a:lnTo>
                    <a:pt x="416" y="628"/>
                  </a:lnTo>
                  <a:lnTo>
                    <a:pt x="400" y="613"/>
                  </a:lnTo>
                  <a:lnTo>
                    <a:pt x="387" y="596"/>
                  </a:lnTo>
                  <a:lnTo>
                    <a:pt x="376" y="577"/>
                  </a:lnTo>
                  <a:lnTo>
                    <a:pt x="368" y="557"/>
                  </a:lnTo>
                  <a:lnTo>
                    <a:pt x="363" y="535"/>
                  </a:lnTo>
                  <a:lnTo>
                    <a:pt x="361" y="512"/>
                  </a:lnTo>
                  <a:lnTo>
                    <a:pt x="365" y="482"/>
                  </a:lnTo>
                  <a:lnTo>
                    <a:pt x="373" y="453"/>
                  </a:lnTo>
                  <a:lnTo>
                    <a:pt x="387" y="428"/>
                  </a:lnTo>
                  <a:lnTo>
                    <a:pt x="406" y="405"/>
                  </a:lnTo>
                  <a:lnTo>
                    <a:pt x="428" y="386"/>
                  </a:lnTo>
                  <a:lnTo>
                    <a:pt x="453" y="372"/>
                  </a:lnTo>
                  <a:lnTo>
                    <a:pt x="482" y="364"/>
                  </a:lnTo>
                  <a:lnTo>
                    <a:pt x="512" y="361"/>
                  </a:lnTo>
                  <a:lnTo>
                    <a:pt x="542" y="364"/>
                  </a:lnTo>
                  <a:lnTo>
                    <a:pt x="571" y="372"/>
                  </a:lnTo>
                  <a:lnTo>
                    <a:pt x="596" y="386"/>
                  </a:lnTo>
                  <a:lnTo>
                    <a:pt x="619" y="405"/>
                  </a:lnTo>
                  <a:lnTo>
                    <a:pt x="638" y="428"/>
                  </a:lnTo>
                  <a:lnTo>
                    <a:pt x="652" y="453"/>
                  </a:lnTo>
                  <a:lnTo>
                    <a:pt x="660" y="482"/>
                  </a:lnTo>
                  <a:lnTo>
                    <a:pt x="663" y="512"/>
                  </a:lnTo>
                  <a:lnTo>
                    <a:pt x="660" y="542"/>
                  </a:lnTo>
                  <a:lnTo>
                    <a:pt x="652" y="570"/>
                  </a:lnTo>
                  <a:lnTo>
                    <a:pt x="638" y="596"/>
                  </a:lnTo>
                  <a:lnTo>
                    <a:pt x="619" y="618"/>
                  </a:lnTo>
                  <a:lnTo>
                    <a:pt x="596" y="637"/>
                  </a:lnTo>
                  <a:lnTo>
                    <a:pt x="571" y="651"/>
                  </a:lnTo>
                  <a:lnTo>
                    <a:pt x="542" y="659"/>
                  </a:lnTo>
                  <a:lnTo>
                    <a:pt x="512" y="663"/>
                  </a:lnTo>
                  <a:lnTo>
                    <a:pt x="505" y="663"/>
                  </a:lnTo>
                  <a:lnTo>
                    <a:pt x="497" y="661"/>
                  </a:lnTo>
                  <a:lnTo>
                    <a:pt x="490" y="660"/>
                  </a:lnTo>
                  <a:lnTo>
                    <a:pt x="483" y="659"/>
                  </a:lnTo>
                  <a:lnTo>
                    <a:pt x="476" y="658"/>
                  </a:lnTo>
                  <a:lnTo>
                    <a:pt x="470" y="656"/>
                  </a:lnTo>
                  <a:lnTo>
                    <a:pt x="464" y="653"/>
                  </a:lnTo>
                  <a:lnTo>
                    <a:pt x="457" y="651"/>
                  </a:lnTo>
                  <a:lnTo>
                    <a:pt x="257" y="955"/>
                  </a:lnTo>
                  <a:lnTo>
                    <a:pt x="271" y="963"/>
                  </a:lnTo>
                  <a:lnTo>
                    <a:pt x="286" y="970"/>
                  </a:lnTo>
                  <a:lnTo>
                    <a:pt x="301" y="977"/>
                  </a:lnTo>
                  <a:lnTo>
                    <a:pt x="316" y="984"/>
                  </a:lnTo>
                  <a:lnTo>
                    <a:pt x="331" y="989"/>
                  </a:lnTo>
                  <a:lnTo>
                    <a:pt x="346" y="995"/>
                  </a:lnTo>
                  <a:lnTo>
                    <a:pt x="362" y="1000"/>
                  </a:lnTo>
                  <a:lnTo>
                    <a:pt x="378" y="1004"/>
                  </a:lnTo>
                  <a:lnTo>
                    <a:pt x="393" y="1009"/>
                  </a:lnTo>
                  <a:lnTo>
                    <a:pt x="411" y="1013"/>
                  </a:lnTo>
                  <a:lnTo>
                    <a:pt x="427" y="1016"/>
                  </a:lnTo>
                  <a:lnTo>
                    <a:pt x="443" y="1018"/>
                  </a:lnTo>
                  <a:lnTo>
                    <a:pt x="460" y="1021"/>
                  </a:lnTo>
                  <a:lnTo>
                    <a:pt x="478" y="1022"/>
                  </a:lnTo>
                  <a:lnTo>
                    <a:pt x="495" y="1023"/>
                  </a:lnTo>
                  <a:lnTo>
                    <a:pt x="512" y="1023"/>
                  </a:lnTo>
                  <a:lnTo>
                    <a:pt x="564" y="1021"/>
                  </a:lnTo>
                  <a:lnTo>
                    <a:pt x="615" y="1013"/>
                  </a:lnTo>
                  <a:lnTo>
                    <a:pt x="664" y="1000"/>
                  </a:lnTo>
                  <a:lnTo>
                    <a:pt x="711" y="983"/>
                  </a:lnTo>
                  <a:lnTo>
                    <a:pt x="755" y="961"/>
                  </a:lnTo>
                  <a:lnTo>
                    <a:pt x="798" y="935"/>
                  </a:lnTo>
                  <a:lnTo>
                    <a:pt x="837" y="907"/>
                  </a:lnTo>
                  <a:lnTo>
                    <a:pt x="873" y="873"/>
                  </a:lnTo>
                  <a:lnTo>
                    <a:pt x="906" y="836"/>
                  </a:lnTo>
                  <a:lnTo>
                    <a:pt x="935" y="797"/>
                  </a:lnTo>
                  <a:lnTo>
                    <a:pt x="962" y="756"/>
                  </a:lnTo>
                  <a:lnTo>
                    <a:pt x="982" y="711"/>
                  </a:lnTo>
                  <a:lnTo>
                    <a:pt x="1000" y="664"/>
                  </a:lnTo>
                  <a:lnTo>
                    <a:pt x="1012" y="614"/>
                  </a:lnTo>
                  <a:lnTo>
                    <a:pt x="1020" y="563"/>
                  </a:lnTo>
                  <a:lnTo>
                    <a:pt x="1023" y="5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8"/>
            <p:cNvSpPr>
              <a:spLocks/>
            </p:cNvSpPr>
            <p:nvPr/>
          </p:nvSpPr>
          <p:spPr bwMode="auto">
            <a:xfrm>
              <a:off x="935" y="2367"/>
              <a:ext cx="151" cy="151"/>
            </a:xfrm>
            <a:custGeom>
              <a:avLst/>
              <a:gdLst>
                <a:gd name="T0" fmla="*/ 11 w 302"/>
                <a:gd name="T1" fmla="*/ 122 h 302"/>
                <a:gd name="T2" fmla="*/ 32 w 302"/>
                <a:gd name="T3" fmla="*/ 70 h 302"/>
                <a:gd name="T4" fmla="*/ 70 w 302"/>
                <a:gd name="T5" fmla="*/ 32 h 302"/>
                <a:gd name="T6" fmla="*/ 122 w 302"/>
                <a:gd name="T7" fmla="*/ 10 h 302"/>
                <a:gd name="T8" fmla="*/ 180 w 302"/>
                <a:gd name="T9" fmla="*/ 10 h 302"/>
                <a:gd name="T10" fmla="*/ 231 w 302"/>
                <a:gd name="T11" fmla="*/ 32 h 302"/>
                <a:gd name="T12" fmla="*/ 270 w 302"/>
                <a:gd name="T13" fmla="*/ 70 h 302"/>
                <a:gd name="T14" fmla="*/ 291 w 302"/>
                <a:gd name="T15" fmla="*/ 122 h 302"/>
                <a:gd name="T16" fmla="*/ 291 w 302"/>
                <a:gd name="T17" fmla="*/ 179 h 302"/>
                <a:gd name="T18" fmla="*/ 270 w 302"/>
                <a:gd name="T19" fmla="*/ 230 h 302"/>
                <a:gd name="T20" fmla="*/ 231 w 302"/>
                <a:gd name="T21" fmla="*/ 269 h 302"/>
                <a:gd name="T22" fmla="*/ 180 w 302"/>
                <a:gd name="T23" fmla="*/ 290 h 302"/>
                <a:gd name="T24" fmla="*/ 144 w 302"/>
                <a:gd name="T25" fmla="*/ 293 h 302"/>
                <a:gd name="T26" fmla="*/ 130 w 302"/>
                <a:gd name="T27" fmla="*/ 292 h 302"/>
                <a:gd name="T28" fmla="*/ 118 w 302"/>
                <a:gd name="T29" fmla="*/ 290 h 302"/>
                <a:gd name="T30" fmla="*/ 106 w 302"/>
                <a:gd name="T31" fmla="*/ 287 h 302"/>
                <a:gd name="T32" fmla="*/ 96 w 302"/>
                <a:gd name="T33" fmla="*/ 290 h 302"/>
                <a:gd name="T34" fmla="*/ 109 w 302"/>
                <a:gd name="T35" fmla="*/ 295 h 302"/>
                <a:gd name="T36" fmla="*/ 122 w 302"/>
                <a:gd name="T37" fmla="*/ 298 h 302"/>
                <a:gd name="T38" fmla="*/ 136 w 302"/>
                <a:gd name="T39" fmla="*/ 300 h 302"/>
                <a:gd name="T40" fmla="*/ 151 w 302"/>
                <a:gd name="T41" fmla="*/ 302 h 302"/>
                <a:gd name="T42" fmla="*/ 210 w 302"/>
                <a:gd name="T43" fmla="*/ 290 h 302"/>
                <a:gd name="T44" fmla="*/ 258 w 302"/>
                <a:gd name="T45" fmla="*/ 257 h 302"/>
                <a:gd name="T46" fmla="*/ 291 w 302"/>
                <a:gd name="T47" fmla="*/ 209 h 302"/>
                <a:gd name="T48" fmla="*/ 302 w 302"/>
                <a:gd name="T49" fmla="*/ 151 h 302"/>
                <a:gd name="T50" fmla="*/ 291 w 302"/>
                <a:gd name="T51" fmla="*/ 92 h 302"/>
                <a:gd name="T52" fmla="*/ 258 w 302"/>
                <a:gd name="T53" fmla="*/ 44 h 302"/>
                <a:gd name="T54" fmla="*/ 210 w 302"/>
                <a:gd name="T55" fmla="*/ 11 h 302"/>
                <a:gd name="T56" fmla="*/ 151 w 302"/>
                <a:gd name="T57" fmla="*/ 0 h 302"/>
                <a:gd name="T58" fmla="*/ 92 w 302"/>
                <a:gd name="T59" fmla="*/ 11 h 302"/>
                <a:gd name="T60" fmla="*/ 45 w 302"/>
                <a:gd name="T61" fmla="*/ 44 h 302"/>
                <a:gd name="T62" fmla="*/ 12 w 302"/>
                <a:gd name="T63" fmla="*/ 92 h 302"/>
                <a:gd name="T64" fmla="*/ 0 w 302"/>
                <a:gd name="T65" fmla="*/ 151 h 302"/>
                <a:gd name="T66" fmla="*/ 7 w 302"/>
                <a:gd name="T67" fmla="*/ 196 h 302"/>
                <a:gd name="T68" fmla="*/ 26 w 302"/>
                <a:gd name="T69" fmla="*/ 235 h 302"/>
                <a:gd name="T70" fmla="*/ 55 w 302"/>
                <a:gd name="T71" fmla="*/ 267 h 302"/>
                <a:gd name="T72" fmla="*/ 92 w 302"/>
                <a:gd name="T73" fmla="*/ 290 h 302"/>
                <a:gd name="T74" fmla="*/ 79 w 302"/>
                <a:gd name="T75" fmla="*/ 274 h 302"/>
                <a:gd name="T76" fmla="*/ 46 w 302"/>
                <a:gd name="T77" fmla="*/ 247 h 302"/>
                <a:gd name="T78" fmla="*/ 22 w 302"/>
                <a:gd name="T79" fmla="*/ 213 h 302"/>
                <a:gd name="T80" fmla="*/ 9 w 302"/>
                <a:gd name="T81" fmla="*/ 173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02" h="302">
                  <a:moveTo>
                    <a:pt x="8" y="151"/>
                  </a:moveTo>
                  <a:lnTo>
                    <a:pt x="11" y="122"/>
                  </a:lnTo>
                  <a:lnTo>
                    <a:pt x="20" y="95"/>
                  </a:lnTo>
                  <a:lnTo>
                    <a:pt x="32" y="70"/>
                  </a:lnTo>
                  <a:lnTo>
                    <a:pt x="50" y="49"/>
                  </a:lnTo>
                  <a:lnTo>
                    <a:pt x="70" y="32"/>
                  </a:lnTo>
                  <a:lnTo>
                    <a:pt x="96" y="19"/>
                  </a:lnTo>
                  <a:lnTo>
                    <a:pt x="122" y="10"/>
                  </a:lnTo>
                  <a:lnTo>
                    <a:pt x="151" y="8"/>
                  </a:lnTo>
                  <a:lnTo>
                    <a:pt x="180" y="10"/>
                  </a:lnTo>
                  <a:lnTo>
                    <a:pt x="206" y="19"/>
                  </a:lnTo>
                  <a:lnTo>
                    <a:pt x="231" y="32"/>
                  </a:lnTo>
                  <a:lnTo>
                    <a:pt x="253" y="49"/>
                  </a:lnTo>
                  <a:lnTo>
                    <a:pt x="270" y="70"/>
                  </a:lnTo>
                  <a:lnTo>
                    <a:pt x="283" y="95"/>
                  </a:lnTo>
                  <a:lnTo>
                    <a:pt x="291" y="122"/>
                  </a:lnTo>
                  <a:lnTo>
                    <a:pt x="294" y="151"/>
                  </a:lnTo>
                  <a:lnTo>
                    <a:pt x="291" y="179"/>
                  </a:lnTo>
                  <a:lnTo>
                    <a:pt x="283" y="206"/>
                  </a:lnTo>
                  <a:lnTo>
                    <a:pt x="270" y="230"/>
                  </a:lnTo>
                  <a:lnTo>
                    <a:pt x="253" y="251"/>
                  </a:lnTo>
                  <a:lnTo>
                    <a:pt x="231" y="269"/>
                  </a:lnTo>
                  <a:lnTo>
                    <a:pt x="206" y="282"/>
                  </a:lnTo>
                  <a:lnTo>
                    <a:pt x="180" y="290"/>
                  </a:lnTo>
                  <a:lnTo>
                    <a:pt x="151" y="293"/>
                  </a:lnTo>
                  <a:lnTo>
                    <a:pt x="144" y="293"/>
                  </a:lnTo>
                  <a:lnTo>
                    <a:pt x="137" y="292"/>
                  </a:lnTo>
                  <a:lnTo>
                    <a:pt x="130" y="292"/>
                  </a:lnTo>
                  <a:lnTo>
                    <a:pt x="125" y="291"/>
                  </a:lnTo>
                  <a:lnTo>
                    <a:pt x="118" y="290"/>
                  </a:lnTo>
                  <a:lnTo>
                    <a:pt x="112" y="288"/>
                  </a:lnTo>
                  <a:lnTo>
                    <a:pt x="106" y="287"/>
                  </a:lnTo>
                  <a:lnTo>
                    <a:pt x="100" y="284"/>
                  </a:lnTo>
                  <a:lnTo>
                    <a:pt x="96" y="290"/>
                  </a:lnTo>
                  <a:lnTo>
                    <a:pt x="103" y="292"/>
                  </a:lnTo>
                  <a:lnTo>
                    <a:pt x="109" y="295"/>
                  </a:lnTo>
                  <a:lnTo>
                    <a:pt x="115" y="297"/>
                  </a:lnTo>
                  <a:lnTo>
                    <a:pt x="122" y="298"/>
                  </a:lnTo>
                  <a:lnTo>
                    <a:pt x="129" y="299"/>
                  </a:lnTo>
                  <a:lnTo>
                    <a:pt x="136" y="300"/>
                  </a:lnTo>
                  <a:lnTo>
                    <a:pt x="144" y="302"/>
                  </a:lnTo>
                  <a:lnTo>
                    <a:pt x="151" y="302"/>
                  </a:lnTo>
                  <a:lnTo>
                    <a:pt x="181" y="298"/>
                  </a:lnTo>
                  <a:lnTo>
                    <a:pt x="210" y="290"/>
                  </a:lnTo>
                  <a:lnTo>
                    <a:pt x="235" y="276"/>
                  </a:lnTo>
                  <a:lnTo>
                    <a:pt x="258" y="257"/>
                  </a:lnTo>
                  <a:lnTo>
                    <a:pt x="277" y="235"/>
                  </a:lnTo>
                  <a:lnTo>
                    <a:pt x="291" y="209"/>
                  </a:lnTo>
                  <a:lnTo>
                    <a:pt x="299" y="181"/>
                  </a:lnTo>
                  <a:lnTo>
                    <a:pt x="302" y="151"/>
                  </a:lnTo>
                  <a:lnTo>
                    <a:pt x="299" y="121"/>
                  </a:lnTo>
                  <a:lnTo>
                    <a:pt x="291" y="92"/>
                  </a:lnTo>
                  <a:lnTo>
                    <a:pt x="277" y="67"/>
                  </a:lnTo>
                  <a:lnTo>
                    <a:pt x="258" y="44"/>
                  </a:lnTo>
                  <a:lnTo>
                    <a:pt x="235" y="25"/>
                  </a:lnTo>
                  <a:lnTo>
                    <a:pt x="210" y="11"/>
                  </a:lnTo>
                  <a:lnTo>
                    <a:pt x="181" y="3"/>
                  </a:lnTo>
                  <a:lnTo>
                    <a:pt x="151" y="0"/>
                  </a:lnTo>
                  <a:lnTo>
                    <a:pt x="121" y="3"/>
                  </a:lnTo>
                  <a:lnTo>
                    <a:pt x="92" y="11"/>
                  </a:lnTo>
                  <a:lnTo>
                    <a:pt x="67" y="25"/>
                  </a:lnTo>
                  <a:lnTo>
                    <a:pt x="45" y="44"/>
                  </a:lnTo>
                  <a:lnTo>
                    <a:pt x="26" y="67"/>
                  </a:lnTo>
                  <a:lnTo>
                    <a:pt x="12" y="92"/>
                  </a:lnTo>
                  <a:lnTo>
                    <a:pt x="4" y="121"/>
                  </a:lnTo>
                  <a:lnTo>
                    <a:pt x="0" y="151"/>
                  </a:lnTo>
                  <a:lnTo>
                    <a:pt x="2" y="174"/>
                  </a:lnTo>
                  <a:lnTo>
                    <a:pt x="7" y="196"/>
                  </a:lnTo>
                  <a:lnTo>
                    <a:pt x="15" y="216"/>
                  </a:lnTo>
                  <a:lnTo>
                    <a:pt x="26" y="235"/>
                  </a:lnTo>
                  <a:lnTo>
                    <a:pt x="39" y="252"/>
                  </a:lnTo>
                  <a:lnTo>
                    <a:pt x="55" y="267"/>
                  </a:lnTo>
                  <a:lnTo>
                    <a:pt x="73" y="280"/>
                  </a:lnTo>
                  <a:lnTo>
                    <a:pt x="92" y="290"/>
                  </a:lnTo>
                  <a:lnTo>
                    <a:pt x="97" y="283"/>
                  </a:lnTo>
                  <a:lnTo>
                    <a:pt x="79" y="274"/>
                  </a:lnTo>
                  <a:lnTo>
                    <a:pt x="61" y="262"/>
                  </a:lnTo>
                  <a:lnTo>
                    <a:pt x="46" y="247"/>
                  </a:lnTo>
                  <a:lnTo>
                    <a:pt x="34" y="231"/>
                  </a:lnTo>
                  <a:lnTo>
                    <a:pt x="22" y="213"/>
                  </a:lnTo>
                  <a:lnTo>
                    <a:pt x="15" y="193"/>
                  </a:lnTo>
                  <a:lnTo>
                    <a:pt x="9" y="173"/>
                  </a:lnTo>
                  <a:lnTo>
                    <a:pt x="8" y="151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9"/>
            <p:cNvSpPr>
              <a:spLocks/>
            </p:cNvSpPr>
            <p:nvPr/>
          </p:nvSpPr>
          <p:spPr bwMode="auto">
            <a:xfrm>
              <a:off x="939" y="2371"/>
              <a:ext cx="143" cy="143"/>
            </a:xfrm>
            <a:custGeom>
              <a:avLst/>
              <a:gdLst>
                <a:gd name="T0" fmla="*/ 283 w 286"/>
                <a:gd name="T1" fmla="*/ 114 h 285"/>
                <a:gd name="T2" fmla="*/ 262 w 286"/>
                <a:gd name="T3" fmla="*/ 62 h 285"/>
                <a:gd name="T4" fmla="*/ 223 w 286"/>
                <a:gd name="T5" fmla="*/ 24 h 285"/>
                <a:gd name="T6" fmla="*/ 172 w 286"/>
                <a:gd name="T7" fmla="*/ 2 h 285"/>
                <a:gd name="T8" fmla="*/ 114 w 286"/>
                <a:gd name="T9" fmla="*/ 2 h 285"/>
                <a:gd name="T10" fmla="*/ 62 w 286"/>
                <a:gd name="T11" fmla="*/ 24 h 285"/>
                <a:gd name="T12" fmla="*/ 24 w 286"/>
                <a:gd name="T13" fmla="*/ 62 h 285"/>
                <a:gd name="T14" fmla="*/ 3 w 286"/>
                <a:gd name="T15" fmla="*/ 114 h 285"/>
                <a:gd name="T16" fmla="*/ 1 w 286"/>
                <a:gd name="T17" fmla="*/ 165 h 285"/>
                <a:gd name="T18" fmla="*/ 14 w 286"/>
                <a:gd name="T19" fmla="*/ 205 h 285"/>
                <a:gd name="T20" fmla="*/ 38 w 286"/>
                <a:gd name="T21" fmla="*/ 239 h 285"/>
                <a:gd name="T22" fmla="*/ 71 w 286"/>
                <a:gd name="T23" fmla="*/ 266 h 285"/>
                <a:gd name="T24" fmla="*/ 98 w 286"/>
                <a:gd name="T25" fmla="*/ 264 h 285"/>
                <a:gd name="T26" fmla="*/ 64 w 286"/>
                <a:gd name="T27" fmla="*/ 245 h 285"/>
                <a:gd name="T28" fmla="*/ 37 w 286"/>
                <a:gd name="T29" fmla="*/ 216 h 285"/>
                <a:gd name="T30" fmla="*/ 20 w 286"/>
                <a:gd name="T31" fmla="*/ 182 h 285"/>
                <a:gd name="T32" fmla="*/ 14 w 286"/>
                <a:gd name="T33" fmla="*/ 143 h 285"/>
                <a:gd name="T34" fmla="*/ 24 w 286"/>
                <a:gd name="T35" fmla="*/ 92 h 285"/>
                <a:gd name="T36" fmla="*/ 52 w 286"/>
                <a:gd name="T37" fmla="*/ 52 h 285"/>
                <a:gd name="T38" fmla="*/ 92 w 286"/>
                <a:gd name="T39" fmla="*/ 24 h 285"/>
                <a:gd name="T40" fmla="*/ 143 w 286"/>
                <a:gd name="T41" fmla="*/ 14 h 285"/>
                <a:gd name="T42" fmla="*/ 194 w 286"/>
                <a:gd name="T43" fmla="*/ 24 h 285"/>
                <a:gd name="T44" fmla="*/ 234 w 286"/>
                <a:gd name="T45" fmla="*/ 52 h 285"/>
                <a:gd name="T46" fmla="*/ 262 w 286"/>
                <a:gd name="T47" fmla="*/ 92 h 285"/>
                <a:gd name="T48" fmla="*/ 272 w 286"/>
                <a:gd name="T49" fmla="*/ 143 h 285"/>
                <a:gd name="T50" fmla="*/ 262 w 286"/>
                <a:gd name="T51" fmla="*/ 193 h 285"/>
                <a:gd name="T52" fmla="*/ 234 w 286"/>
                <a:gd name="T53" fmla="*/ 234 h 285"/>
                <a:gd name="T54" fmla="*/ 194 w 286"/>
                <a:gd name="T55" fmla="*/ 261 h 285"/>
                <a:gd name="T56" fmla="*/ 143 w 286"/>
                <a:gd name="T57" fmla="*/ 272 h 285"/>
                <a:gd name="T58" fmla="*/ 132 w 286"/>
                <a:gd name="T59" fmla="*/ 272 h 285"/>
                <a:gd name="T60" fmla="*/ 121 w 286"/>
                <a:gd name="T61" fmla="*/ 269 h 285"/>
                <a:gd name="T62" fmla="*/ 110 w 286"/>
                <a:gd name="T63" fmla="*/ 267 h 285"/>
                <a:gd name="T64" fmla="*/ 99 w 286"/>
                <a:gd name="T65" fmla="*/ 264 h 285"/>
                <a:gd name="T66" fmla="*/ 98 w 286"/>
                <a:gd name="T67" fmla="*/ 279 h 285"/>
                <a:gd name="T68" fmla="*/ 110 w 286"/>
                <a:gd name="T69" fmla="*/ 282 h 285"/>
                <a:gd name="T70" fmla="*/ 122 w 286"/>
                <a:gd name="T71" fmla="*/ 284 h 285"/>
                <a:gd name="T72" fmla="*/ 136 w 286"/>
                <a:gd name="T73" fmla="*/ 285 h 285"/>
                <a:gd name="T74" fmla="*/ 172 w 286"/>
                <a:gd name="T75" fmla="*/ 282 h 285"/>
                <a:gd name="T76" fmla="*/ 223 w 286"/>
                <a:gd name="T77" fmla="*/ 261 h 285"/>
                <a:gd name="T78" fmla="*/ 262 w 286"/>
                <a:gd name="T79" fmla="*/ 222 h 285"/>
                <a:gd name="T80" fmla="*/ 283 w 286"/>
                <a:gd name="T81" fmla="*/ 171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86" h="285">
                  <a:moveTo>
                    <a:pt x="286" y="143"/>
                  </a:moveTo>
                  <a:lnTo>
                    <a:pt x="283" y="114"/>
                  </a:lnTo>
                  <a:lnTo>
                    <a:pt x="275" y="87"/>
                  </a:lnTo>
                  <a:lnTo>
                    <a:pt x="262" y="62"/>
                  </a:lnTo>
                  <a:lnTo>
                    <a:pt x="245" y="41"/>
                  </a:lnTo>
                  <a:lnTo>
                    <a:pt x="223" y="24"/>
                  </a:lnTo>
                  <a:lnTo>
                    <a:pt x="198" y="11"/>
                  </a:lnTo>
                  <a:lnTo>
                    <a:pt x="172" y="2"/>
                  </a:lnTo>
                  <a:lnTo>
                    <a:pt x="143" y="0"/>
                  </a:lnTo>
                  <a:lnTo>
                    <a:pt x="114" y="2"/>
                  </a:lnTo>
                  <a:lnTo>
                    <a:pt x="88" y="11"/>
                  </a:lnTo>
                  <a:lnTo>
                    <a:pt x="62" y="24"/>
                  </a:lnTo>
                  <a:lnTo>
                    <a:pt x="42" y="41"/>
                  </a:lnTo>
                  <a:lnTo>
                    <a:pt x="24" y="62"/>
                  </a:lnTo>
                  <a:lnTo>
                    <a:pt x="12" y="87"/>
                  </a:lnTo>
                  <a:lnTo>
                    <a:pt x="3" y="114"/>
                  </a:lnTo>
                  <a:lnTo>
                    <a:pt x="0" y="143"/>
                  </a:lnTo>
                  <a:lnTo>
                    <a:pt x="1" y="165"/>
                  </a:lnTo>
                  <a:lnTo>
                    <a:pt x="7" y="185"/>
                  </a:lnTo>
                  <a:lnTo>
                    <a:pt x="14" y="205"/>
                  </a:lnTo>
                  <a:lnTo>
                    <a:pt x="26" y="223"/>
                  </a:lnTo>
                  <a:lnTo>
                    <a:pt x="38" y="239"/>
                  </a:lnTo>
                  <a:lnTo>
                    <a:pt x="53" y="254"/>
                  </a:lnTo>
                  <a:lnTo>
                    <a:pt x="71" y="266"/>
                  </a:lnTo>
                  <a:lnTo>
                    <a:pt x="89" y="275"/>
                  </a:lnTo>
                  <a:lnTo>
                    <a:pt x="98" y="264"/>
                  </a:lnTo>
                  <a:lnTo>
                    <a:pt x="81" y="256"/>
                  </a:lnTo>
                  <a:lnTo>
                    <a:pt x="64" y="245"/>
                  </a:lnTo>
                  <a:lnTo>
                    <a:pt x="50" y="231"/>
                  </a:lnTo>
                  <a:lnTo>
                    <a:pt x="37" y="216"/>
                  </a:lnTo>
                  <a:lnTo>
                    <a:pt x="28" y="200"/>
                  </a:lnTo>
                  <a:lnTo>
                    <a:pt x="20" y="182"/>
                  </a:lnTo>
                  <a:lnTo>
                    <a:pt x="15" y="163"/>
                  </a:lnTo>
                  <a:lnTo>
                    <a:pt x="14" y="143"/>
                  </a:lnTo>
                  <a:lnTo>
                    <a:pt x="16" y="116"/>
                  </a:lnTo>
                  <a:lnTo>
                    <a:pt x="24" y="92"/>
                  </a:lnTo>
                  <a:lnTo>
                    <a:pt x="36" y="70"/>
                  </a:lnTo>
                  <a:lnTo>
                    <a:pt x="52" y="52"/>
                  </a:lnTo>
                  <a:lnTo>
                    <a:pt x="71" y="36"/>
                  </a:lnTo>
                  <a:lnTo>
                    <a:pt x="92" y="24"/>
                  </a:lnTo>
                  <a:lnTo>
                    <a:pt x="117" y="16"/>
                  </a:lnTo>
                  <a:lnTo>
                    <a:pt x="143" y="14"/>
                  </a:lnTo>
                  <a:lnTo>
                    <a:pt x="170" y="16"/>
                  </a:lnTo>
                  <a:lnTo>
                    <a:pt x="194" y="24"/>
                  </a:lnTo>
                  <a:lnTo>
                    <a:pt x="216" y="36"/>
                  </a:lnTo>
                  <a:lnTo>
                    <a:pt x="234" y="52"/>
                  </a:lnTo>
                  <a:lnTo>
                    <a:pt x="250" y="70"/>
                  </a:lnTo>
                  <a:lnTo>
                    <a:pt x="262" y="92"/>
                  </a:lnTo>
                  <a:lnTo>
                    <a:pt x="270" y="116"/>
                  </a:lnTo>
                  <a:lnTo>
                    <a:pt x="272" y="143"/>
                  </a:lnTo>
                  <a:lnTo>
                    <a:pt x="270" y="169"/>
                  </a:lnTo>
                  <a:lnTo>
                    <a:pt x="262" y="193"/>
                  </a:lnTo>
                  <a:lnTo>
                    <a:pt x="250" y="215"/>
                  </a:lnTo>
                  <a:lnTo>
                    <a:pt x="234" y="234"/>
                  </a:lnTo>
                  <a:lnTo>
                    <a:pt x="216" y="250"/>
                  </a:lnTo>
                  <a:lnTo>
                    <a:pt x="194" y="261"/>
                  </a:lnTo>
                  <a:lnTo>
                    <a:pt x="170" y="269"/>
                  </a:lnTo>
                  <a:lnTo>
                    <a:pt x="143" y="272"/>
                  </a:lnTo>
                  <a:lnTo>
                    <a:pt x="137" y="272"/>
                  </a:lnTo>
                  <a:lnTo>
                    <a:pt x="132" y="272"/>
                  </a:lnTo>
                  <a:lnTo>
                    <a:pt x="126" y="270"/>
                  </a:lnTo>
                  <a:lnTo>
                    <a:pt x="121" y="269"/>
                  </a:lnTo>
                  <a:lnTo>
                    <a:pt x="115" y="268"/>
                  </a:lnTo>
                  <a:lnTo>
                    <a:pt x="110" y="267"/>
                  </a:lnTo>
                  <a:lnTo>
                    <a:pt x="105" y="266"/>
                  </a:lnTo>
                  <a:lnTo>
                    <a:pt x="99" y="264"/>
                  </a:lnTo>
                  <a:lnTo>
                    <a:pt x="92" y="276"/>
                  </a:lnTo>
                  <a:lnTo>
                    <a:pt x="98" y="279"/>
                  </a:lnTo>
                  <a:lnTo>
                    <a:pt x="104" y="280"/>
                  </a:lnTo>
                  <a:lnTo>
                    <a:pt x="110" y="282"/>
                  </a:lnTo>
                  <a:lnTo>
                    <a:pt x="117" y="283"/>
                  </a:lnTo>
                  <a:lnTo>
                    <a:pt x="122" y="284"/>
                  </a:lnTo>
                  <a:lnTo>
                    <a:pt x="129" y="284"/>
                  </a:lnTo>
                  <a:lnTo>
                    <a:pt x="136" y="285"/>
                  </a:lnTo>
                  <a:lnTo>
                    <a:pt x="143" y="285"/>
                  </a:lnTo>
                  <a:lnTo>
                    <a:pt x="172" y="282"/>
                  </a:lnTo>
                  <a:lnTo>
                    <a:pt x="198" y="274"/>
                  </a:lnTo>
                  <a:lnTo>
                    <a:pt x="223" y="261"/>
                  </a:lnTo>
                  <a:lnTo>
                    <a:pt x="245" y="243"/>
                  </a:lnTo>
                  <a:lnTo>
                    <a:pt x="262" y="222"/>
                  </a:lnTo>
                  <a:lnTo>
                    <a:pt x="275" y="198"/>
                  </a:lnTo>
                  <a:lnTo>
                    <a:pt x="283" y="171"/>
                  </a:lnTo>
                  <a:lnTo>
                    <a:pt x="286" y="1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0"/>
            <p:cNvSpPr>
              <a:spLocks/>
            </p:cNvSpPr>
            <p:nvPr/>
          </p:nvSpPr>
          <p:spPr bwMode="auto">
            <a:xfrm>
              <a:off x="864" y="2666"/>
              <a:ext cx="15" cy="15"/>
            </a:xfrm>
            <a:custGeom>
              <a:avLst/>
              <a:gdLst>
                <a:gd name="T0" fmla="*/ 15 w 30"/>
                <a:gd name="T1" fmla="*/ 0 h 31"/>
                <a:gd name="T2" fmla="*/ 0 w 30"/>
                <a:gd name="T3" fmla="*/ 22 h 31"/>
                <a:gd name="T4" fmla="*/ 4 w 30"/>
                <a:gd name="T5" fmla="*/ 25 h 31"/>
                <a:gd name="T6" fmla="*/ 9 w 30"/>
                <a:gd name="T7" fmla="*/ 27 h 31"/>
                <a:gd name="T8" fmla="*/ 12 w 30"/>
                <a:gd name="T9" fmla="*/ 29 h 31"/>
                <a:gd name="T10" fmla="*/ 15 w 30"/>
                <a:gd name="T11" fmla="*/ 31 h 31"/>
                <a:gd name="T12" fmla="*/ 30 w 30"/>
                <a:gd name="T13" fmla="*/ 8 h 31"/>
                <a:gd name="T14" fmla="*/ 27 w 30"/>
                <a:gd name="T15" fmla="*/ 6 h 31"/>
                <a:gd name="T16" fmla="*/ 23 w 30"/>
                <a:gd name="T17" fmla="*/ 5 h 31"/>
                <a:gd name="T18" fmla="*/ 19 w 30"/>
                <a:gd name="T19" fmla="*/ 3 h 31"/>
                <a:gd name="T20" fmla="*/ 15 w 30"/>
                <a:gd name="T2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31">
                  <a:moveTo>
                    <a:pt x="15" y="0"/>
                  </a:moveTo>
                  <a:lnTo>
                    <a:pt x="0" y="22"/>
                  </a:lnTo>
                  <a:lnTo>
                    <a:pt x="4" y="25"/>
                  </a:lnTo>
                  <a:lnTo>
                    <a:pt x="9" y="27"/>
                  </a:lnTo>
                  <a:lnTo>
                    <a:pt x="12" y="29"/>
                  </a:lnTo>
                  <a:lnTo>
                    <a:pt x="15" y="31"/>
                  </a:lnTo>
                  <a:lnTo>
                    <a:pt x="30" y="8"/>
                  </a:lnTo>
                  <a:lnTo>
                    <a:pt x="27" y="6"/>
                  </a:lnTo>
                  <a:lnTo>
                    <a:pt x="23" y="5"/>
                  </a:lnTo>
                  <a:lnTo>
                    <a:pt x="19" y="3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1"/>
            <p:cNvSpPr>
              <a:spLocks/>
            </p:cNvSpPr>
            <p:nvPr/>
          </p:nvSpPr>
          <p:spPr bwMode="auto">
            <a:xfrm>
              <a:off x="872" y="2660"/>
              <a:ext cx="11" cy="10"/>
            </a:xfrm>
            <a:custGeom>
              <a:avLst/>
              <a:gdLst>
                <a:gd name="T0" fmla="*/ 23 w 23"/>
                <a:gd name="T1" fmla="*/ 8 h 19"/>
                <a:gd name="T2" fmla="*/ 20 w 23"/>
                <a:gd name="T3" fmla="*/ 6 h 19"/>
                <a:gd name="T4" fmla="*/ 17 w 23"/>
                <a:gd name="T5" fmla="*/ 3 h 19"/>
                <a:gd name="T6" fmla="*/ 13 w 23"/>
                <a:gd name="T7" fmla="*/ 2 h 19"/>
                <a:gd name="T8" fmla="*/ 10 w 23"/>
                <a:gd name="T9" fmla="*/ 0 h 19"/>
                <a:gd name="T10" fmla="*/ 0 w 23"/>
                <a:gd name="T11" fmla="*/ 11 h 19"/>
                <a:gd name="T12" fmla="*/ 4 w 23"/>
                <a:gd name="T13" fmla="*/ 14 h 19"/>
                <a:gd name="T14" fmla="*/ 8 w 23"/>
                <a:gd name="T15" fmla="*/ 16 h 19"/>
                <a:gd name="T16" fmla="*/ 12 w 23"/>
                <a:gd name="T17" fmla="*/ 17 h 19"/>
                <a:gd name="T18" fmla="*/ 15 w 23"/>
                <a:gd name="T19" fmla="*/ 19 h 19"/>
                <a:gd name="T20" fmla="*/ 23 w 23"/>
                <a:gd name="T21" fmla="*/ 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19">
                  <a:moveTo>
                    <a:pt x="23" y="8"/>
                  </a:moveTo>
                  <a:lnTo>
                    <a:pt x="20" y="6"/>
                  </a:lnTo>
                  <a:lnTo>
                    <a:pt x="17" y="3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0" y="11"/>
                  </a:lnTo>
                  <a:lnTo>
                    <a:pt x="4" y="14"/>
                  </a:lnTo>
                  <a:lnTo>
                    <a:pt x="8" y="16"/>
                  </a:lnTo>
                  <a:lnTo>
                    <a:pt x="12" y="17"/>
                  </a:lnTo>
                  <a:lnTo>
                    <a:pt x="15" y="19"/>
                  </a:lnTo>
                  <a:lnTo>
                    <a:pt x="23" y="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2"/>
            <p:cNvSpPr>
              <a:spLocks/>
            </p:cNvSpPr>
            <p:nvPr/>
          </p:nvSpPr>
          <p:spPr bwMode="auto">
            <a:xfrm>
              <a:off x="876" y="2512"/>
              <a:ext cx="107" cy="152"/>
            </a:xfrm>
            <a:custGeom>
              <a:avLst/>
              <a:gdLst>
                <a:gd name="T0" fmla="*/ 209 w 213"/>
                <a:gd name="T1" fmla="*/ 0 h 304"/>
                <a:gd name="T2" fmla="*/ 0 w 213"/>
                <a:gd name="T3" fmla="*/ 296 h 304"/>
                <a:gd name="T4" fmla="*/ 3 w 213"/>
                <a:gd name="T5" fmla="*/ 298 h 304"/>
                <a:gd name="T6" fmla="*/ 7 w 213"/>
                <a:gd name="T7" fmla="*/ 299 h 304"/>
                <a:gd name="T8" fmla="*/ 10 w 213"/>
                <a:gd name="T9" fmla="*/ 302 h 304"/>
                <a:gd name="T10" fmla="*/ 13 w 213"/>
                <a:gd name="T11" fmla="*/ 304 h 304"/>
                <a:gd name="T12" fmla="*/ 213 w 213"/>
                <a:gd name="T13" fmla="*/ 0 h 304"/>
                <a:gd name="T14" fmla="*/ 212 w 213"/>
                <a:gd name="T15" fmla="*/ 0 h 304"/>
                <a:gd name="T16" fmla="*/ 212 w 213"/>
                <a:gd name="T17" fmla="*/ 0 h 304"/>
                <a:gd name="T18" fmla="*/ 211 w 213"/>
                <a:gd name="T19" fmla="*/ 0 h 304"/>
                <a:gd name="T20" fmla="*/ 209 w 213"/>
                <a:gd name="T21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3" h="304">
                  <a:moveTo>
                    <a:pt x="209" y="0"/>
                  </a:moveTo>
                  <a:lnTo>
                    <a:pt x="0" y="296"/>
                  </a:lnTo>
                  <a:lnTo>
                    <a:pt x="3" y="298"/>
                  </a:lnTo>
                  <a:lnTo>
                    <a:pt x="7" y="299"/>
                  </a:lnTo>
                  <a:lnTo>
                    <a:pt x="10" y="302"/>
                  </a:lnTo>
                  <a:lnTo>
                    <a:pt x="13" y="304"/>
                  </a:lnTo>
                  <a:lnTo>
                    <a:pt x="213" y="0"/>
                  </a:lnTo>
                  <a:lnTo>
                    <a:pt x="212" y="0"/>
                  </a:lnTo>
                  <a:lnTo>
                    <a:pt x="212" y="0"/>
                  </a:lnTo>
                  <a:lnTo>
                    <a:pt x="211" y="0"/>
                  </a:lnTo>
                  <a:lnTo>
                    <a:pt x="20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3"/>
            <p:cNvSpPr>
              <a:spLocks/>
            </p:cNvSpPr>
            <p:nvPr/>
          </p:nvSpPr>
          <p:spPr bwMode="auto">
            <a:xfrm>
              <a:off x="981" y="2509"/>
              <a:ext cx="4" cy="3"/>
            </a:xfrm>
            <a:custGeom>
              <a:avLst/>
              <a:gdLst>
                <a:gd name="T0" fmla="*/ 8 w 8"/>
                <a:gd name="T1" fmla="*/ 1 h 7"/>
                <a:gd name="T2" fmla="*/ 7 w 8"/>
                <a:gd name="T3" fmla="*/ 1 h 7"/>
                <a:gd name="T4" fmla="*/ 7 w 8"/>
                <a:gd name="T5" fmla="*/ 0 h 7"/>
                <a:gd name="T6" fmla="*/ 6 w 8"/>
                <a:gd name="T7" fmla="*/ 0 h 7"/>
                <a:gd name="T8" fmla="*/ 5 w 8"/>
                <a:gd name="T9" fmla="*/ 0 h 7"/>
                <a:gd name="T10" fmla="*/ 0 w 8"/>
                <a:gd name="T11" fmla="*/ 7 h 7"/>
                <a:gd name="T12" fmla="*/ 2 w 8"/>
                <a:gd name="T13" fmla="*/ 7 h 7"/>
                <a:gd name="T14" fmla="*/ 3 w 8"/>
                <a:gd name="T15" fmla="*/ 7 h 7"/>
                <a:gd name="T16" fmla="*/ 3 w 8"/>
                <a:gd name="T17" fmla="*/ 7 h 7"/>
                <a:gd name="T18" fmla="*/ 4 w 8"/>
                <a:gd name="T19" fmla="*/ 7 h 7"/>
                <a:gd name="T20" fmla="*/ 8 w 8"/>
                <a:gd name="T21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" h="7">
                  <a:moveTo>
                    <a:pt x="8" y="1"/>
                  </a:moveTo>
                  <a:lnTo>
                    <a:pt x="7" y="1"/>
                  </a:lnTo>
                  <a:lnTo>
                    <a:pt x="7" y="0"/>
                  </a:lnTo>
                  <a:lnTo>
                    <a:pt x="6" y="0"/>
                  </a:lnTo>
                  <a:lnTo>
                    <a:pt x="5" y="0"/>
                  </a:lnTo>
                  <a:lnTo>
                    <a:pt x="0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7"/>
                  </a:lnTo>
                  <a:lnTo>
                    <a:pt x="8" y="1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4"/>
            <p:cNvSpPr>
              <a:spLocks/>
            </p:cNvSpPr>
            <p:nvPr/>
          </p:nvSpPr>
          <p:spPr bwMode="auto">
            <a:xfrm>
              <a:off x="983" y="2503"/>
              <a:ext cx="6" cy="6"/>
            </a:xfrm>
            <a:custGeom>
              <a:avLst/>
              <a:gdLst>
                <a:gd name="T0" fmla="*/ 9 w 10"/>
                <a:gd name="T1" fmla="*/ 0 h 12"/>
                <a:gd name="T2" fmla="*/ 0 w 10"/>
                <a:gd name="T3" fmla="*/ 11 h 12"/>
                <a:gd name="T4" fmla="*/ 1 w 10"/>
                <a:gd name="T5" fmla="*/ 11 h 12"/>
                <a:gd name="T6" fmla="*/ 2 w 10"/>
                <a:gd name="T7" fmla="*/ 11 h 12"/>
                <a:gd name="T8" fmla="*/ 2 w 10"/>
                <a:gd name="T9" fmla="*/ 12 h 12"/>
                <a:gd name="T10" fmla="*/ 3 w 10"/>
                <a:gd name="T11" fmla="*/ 12 h 12"/>
                <a:gd name="T12" fmla="*/ 10 w 10"/>
                <a:gd name="T13" fmla="*/ 0 h 12"/>
                <a:gd name="T14" fmla="*/ 10 w 10"/>
                <a:gd name="T15" fmla="*/ 0 h 12"/>
                <a:gd name="T16" fmla="*/ 10 w 10"/>
                <a:gd name="T17" fmla="*/ 0 h 12"/>
                <a:gd name="T18" fmla="*/ 9 w 10"/>
                <a:gd name="T19" fmla="*/ 0 h 12"/>
                <a:gd name="T20" fmla="*/ 9 w 10"/>
                <a:gd name="T2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12">
                  <a:moveTo>
                    <a:pt x="9" y="0"/>
                  </a:moveTo>
                  <a:lnTo>
                    <a:pt x="0" y="11"/>
                  </a:lnTo>
                  <a:lnTo>
                    <a:pt x="1" y="11"/>
                  </a:lnTo>
                  <a:lnTo>
                    <a:pt x="2" y="11"/>
                  </a:lnTo>
                  <a:lnTo>
                    <a:pt x="2" y="12"/>
                  </a:lnTo>
                  <a:lnTo>
                    <a:pt x="3" y="12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7"/>
            <p:cNvSpPr>
              <a:spLocks/>
            </p:cNvSpPr>
            <p:nvPr/>
          </p:nvSpPr>
          <p:spPr bwMode="auto">
            <a:xfrm>
              <a:off x="843" y="2217"/>
              <a:ext cx="126" cy="160"/>
            </a:xfrm>
            <a:custGeom>
              <a:avLst/>
              <a:gdLst>
                <a:gd name="T0" fmla="*/ 137 w 251"/>
                <a:gd name="T1" fmla="*/ 0 h 319"/>
                <a:gd name="T2" fmla="*/ 136 w 251"/>
                <a:gd name="T3" fmla="*/ 0 h 319"/>
                <a:gd name="T4" fmla="*/ 131 w 251"/>
                <a:gd name="T5" fmla="*/ 2 h 319"/>
                <a:gd name="T6" fmla="*/ 126 w 251"/>
                <a:gd name="T7" fmla="*/ 3 h 319"/>
                <a:gd name="T8" fmla="*/ 117 w 251"/>
                <a:gd name="T9" fmla="*/ 5 h 319"/>
                <a:gd name="T10" fmla="*/ 107 w 251"/>
                <a:gd name="T11" fmla="*/ 10 h 319"/>
                <a:gd name="T12" fmla="*/ 96 w 251"/>
                <a:gd name="T13" fmla="*/ 14 h 319"/>
                <a:gd name="T14" fmla="*/ 83 w 251"/>
                <a:gd name="T15" fmla="*/ 20 h 319"/>
                <a:gd name="T16" fmla="*/ 69 w 251"/>
                <a:gd name="T17" fmla="*/ 28 h 319"/>
                <a:gd name="T18" fmla="*/ 55 w 251"/>
                <a:gd name="T19" fmla="*/ 37 h 319"/>
                <a:gd name="T20" fmla="*/ 43 w 251"/>
                <a:gd name="T21" fmla="*/ 48 h 319"/>
                <a:gd name="T22" fmla="*/ 31 w 251"/>
                <a:gd name="T23" fmla="*/ 58 h 319"/>
                <a:gd name="T24" fmla="*/ 21 w 251"/>
                <a:gd name="T25" fmla="*/ 67 h 319"/>
                <a:gd name="T26" fmla="*/ 11 w 251"/>
                <a:gd name="T27" fmla="*/ 76 h 319"/>
                <a:gd name="T28" fmla="*/ 6 w 251"/>
                <a:gd name="T29" fmla="*/ 83 h 319"/>
                <a:gd name="T30" fmla="*/ 1 w 251"/>
                <a:gd name="T31" fmla="*/ 88 h 319"/>
                <a:gd name="T32" fmla="*/ 0 w 251"/>
                <a:gd name="T33" fmla="*/ 89 h 319"/>
                <a:gd name="T34" fmla="*/ 198 w 251"/>
                <a:gd name="T35" fmla="*/ 319 h 319"/>
                <a:gd name="T36" fmla="*/ 200 w 251"/>
                <a:gd name="T37" fmla="*/ 317 h 319"/>
                <a:gd name="T38" fmla="*/ 206 w 251"/>
                <a:gd name="T39" fmla="*/ 311 h 319"/>
                <a:gd name="T40" fmla="*/ 213 w 251"/>
                <a:gd name="T41" fmla="*/ 303 h 319"/>
                <a:gd name="T42" fmla="*/ 221 w 251"/>
                <a:gd name="T43" fmla="*/ 298 h 319"/>
                <a:gd name="T44" fmla="*/ 230 w 251"/>
                <a:gd name="T45" fmla="*/ 292 h 319"/>
                <a:gd name="T46" fmla="*/ 240 w 251"/>
                <a:gd name="T47" fmla="*/ 288 h 319"/>
                <a:gd name="T48" fmla="*/ 248 w 251"/>
                <a:gd name="T49" fmla="*/ 286 h 319"/>
                <a:gd name="T50" fmla="*/ 251 w 251"/>
                <a:gd name="T51" fmla="*/ 285 h 319"/>
                <a:gd name="T52" fmla="*/ 137 w 251"/>
                <a:gd name="T53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51" h="319">
                  <a:moveTo>
                    <a:pt x="137" y="0"/>
                  </a:moveTo>
                  <a:lnTo>
                    <a:pt x="136" y="0"/>
                  </a:lnTo>
                  <a:lnTo>
                    <a:pt x="131" y="2"/>
                  </a:lnTo>
                  <a:lnTo>
                    <a:pt x="126" y="3"/>
                  </a:lnTo>
                  <a:lnTo>
                    <a:pt x="117" y="5"/>
                  </a:lnTo>
                  <a:lnTo>
                    <a:pt x="107" y="10"/>
                  </a:lnTo>
                  <a:lnTo>
                    <a:pt x="96" y="14"/>
                  </a:lnTo>
                  <a:lnTo>
                    <a:pt x="83" y="20"/>
                  </a:lnTo>
                  <a:lnTo>
                    <a:pt x="69" y="28"/>
                  </a:lnTo>
                  <a:lnTo>
                    <a:pt x="55" y="37"/>
                  </a:lnTo>
                  <a:lnTo>
                    <a:pt x="43" y="48"/>
                  </a:lnTo>
                  <a:lnTo>
                    <a:pt x="31" y="58"/>
                  </a:lnTo>
                  <a:lnTo>
                    <a:pt x="21" y="67"/>
                  </a:lnTo>
                  <a:lnTo>
                    <a:pt x="11" y="76"/>
                  </a:lnTo>
                  <a:lnTo>
                    <a:pt x="6" y="83"/>
                  </a:lnTo>
                  <a:lnTo>
                    <a:pt x="1" y="88"/>
                  </a:lnTo>
                  <a:lnTo>
                    <a:pt x="0" y="89"/>
                  </a:lnTo>
                  <a:lnTo>
                    <a:pt x="198" y="319"/>
                  </a:lnTo>
                  <a:lnTo>
                    <a:pt x="200" y="317"/>
                  </a:lnTo>
                  <a:lnTo>
                    <a:pt x="206" y="311"/>
                  </a:lnTo>
                  <a:lnTo>
                    <a:pt x="213" y="303"/>
                  </a:lnTo>
                  <a:lnTo>
                    <a:pt x="221" y="298"/>
                  </a:lnTo>
                  <a:lnTo>
                    <a:pt x="230" y="292"/>
                  </a:lnTo>
                  <a:lnTo>
                    <a:pt x="240" y="288"/>
                  </a:lnTo>
                  <a:lnTo>
                    <a:pt x="248" y="286"/>
                  </a:lnTo>
                  <a:lnTo>
                    <a:pt x="251" y="285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8"/>
            <p:cNvSpPr>
              <a:spLocks/>
            </p:cNvSpPr>
            <p:nvPr/>
          </p:nvSpPr>
          <p:spPr bwMode="auto">
            <a:xfrm>
              <a:off x="1042" y="2511"/>
              <a:ext cx="128" cy="159"/>
            </a:xfrm>
            <a:custGeom>
              <a:avLst/>
              <a:gdLst>
                <a:gd name="T0" fmla="*/ 121 w 256"/>
                <a:gd name="T1" fmla="*/ 318 h 318"/>
                <a:gd name="T2" fmla="*/ 123 w 256"/>
                <a:gd name="T3" fmla="*/ 318 h 318"/>
                <a:gd name="T4" fmla="*/ 127 w 256"/>
                <a:gd name="T5" fmla="*/ 316 h 318"/>
                <a:gd name="T6" fmla="*/ 133 w 256"/>
                <a:gd name="T7" fmla="*/ 314 h 318"/>
                <a:gd name="T8" fmla="*/ 142 w 256"/>
                <a:gd name="T9" fmla="*/ 312 h 318"/>
                <a:gd name="T10" fmla="*/ 151 w 256"/>
                <a:gd name="T11" fmla="*/ 307 h 318"/>
                <a:gd name="T12" fmla="*/ 163 w 256"/>
                <a:gd name="T13" fmla="*/ 303 h 318"/>
                <a:gd name="T14" fmla="*/ 176 w 256"/>
                <a:gd name="T15" fmla="*/ 296 h 318"/>
                <a:gd name="T16" fmla="*/ 189 w 256"/>
                <a:gd name="T17" fmla="*/ 288 h 318"/>
                <a:gd name="T18" fmla="*/ 203 w 256"/>
                <a:gd name="T19" fmla="*/ 278 h 318"/>
                <a:gd name="T20" fmla="*/ 216 w 256"/>
                <a:gd name="T21" fmla="*/ 268 h 318"/>
                <a:gd name="T22" fmla="*/ 227 w 256"/>
                <a:gd name="T23" fmla="*/ 258 h 318"/>
                <a:gd name="T24" fmla="*/ 237 w 256"/>
                <a:gd name="T25" fmla="*/ 247 h 318"/>
                <a:gd name="T26" fmla="*/ 245 w 256"/>
                <a:gd name="T27" fmla="*/ 239 h 318"/>
                <a:gd name="T28" fmla="*/ 252 w 256"/>
                <a:gd name="T29" fmla="*/ 231 h 318"/>
                <a:gd name="T30" fmla="*/ 255 w 256"/>
                <a:gd name="T31" fmla="*/ 227 h 318"/>
                <a:gd name="T32" fmla="*/ 256 w 256"/>
                <a:gd name="T33" fmla="*/ 226 h 318"/>
                <a:gd name="T34" fmla="*/ 52 w 256"/>
                <a:gd name="T35" fmla="*/ 0 h 318"/>
                <a:gd name="T36" fmla="*/ 50 w 256"/>
                <a:gd name="T37" fmla="*/ 2 h 318"/>
                <a:gd name="T38" fmla="*/ 45 w 256"/>
                <a:gd name="T39" fmla="*/ 8 h 318"/>
                <a:gd name="T40" fmla="*/ 38 w 256"/>
                <a:gd name="T41" fmla="*/ 16 h 318"/>
                <a:gd name="T42" fmla="*/ 30 w 256"/>
                <a:gd name="T43" fmla="*/ 23 h 318"/>
                <a:gd name="T44" fmla="*/ 22 w 256"/>
                <a:gd name="T45" fmla="*/ 29 h 318"/>
                <a:gd name="T46" fmla="*/ 12 w 256"/>
                <a:gd name="T47" fmla="*/ 33 h 318"/>
                <a:gd name="T48" fmla="*/ 4 w 256"/>
                <a:gd name="T49" fmla="*/ 36 h 318"/>
                <a:gd name="T50" fmla="*/ 0 w 256"/>
                <a:gd name="T51" fmla="*/ 37 h 318"/>
                <a:gd name="T52" fmla="*/ 121 w 256"/>
                <a:gd name="T53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56" h="318">
                  <a:moveTo>
                    <a:pt x="121" y="318"/>
                  </a:moveTo>
                  <a:lnTo>
                    <a:pt x="123" y="318"/>
                  </a:lnTo>
                  <a:lnTo>
                    <a:pt x="127" y="316"/>
                  </a:lnTo>
                  <a:lnTo>
                    <a:pt x="133" y="314"/>
                  </a:lnTo>
                  <a:lnTo>
                    <a:pt x="142" y="312"/>
                  </a:lnTo>
                  <a:lnTo>
                    <a:pt x="151" y="307"/>
                  </a:lnTo>
                  <a:lnTo>
                    <a:pt x="163" y="303"/>
                  </a:lnTo>
                  <a:lnTo>
                    <a:pt x="176" y="296"/>
                  </a:lnTo>
                  <a:lnTo>
                    <a:pt x="189" y="288"/>
                  </a:lnTo>
                  <a:lnTo>
                    <a:pt x="203" y="278"/>
                  </a:lnTo>
                  <a:lnTo>
                    <a:pt x="216" y="268"/>
                  </a:lnTo>
                  <a:lnTo>
                    <a:pt x="227" y="258"/>
                  </a:lnTo>
                  <a:lnTo>
                    <a:pt x="237" y="247"/>
                  </a:lnTo>
                  <a:lnTo>
                    <a:pt x="245" y="239"/>
                  </a:lnTo>
                  <a:lnTo>
                    <a:pt x="252" y="231"/>
                  </a:lnTo>
                  <a:lnTo>
                    <a:pt x="255" y="227"/>
                  </a:lnTo>
                  <a:lnTo>
                    <a:pt x="256" y="226"/>
                  </a:lnTo>
                  <a:lnTo>
                    <a:pt x="52" y="0"/>
                  </a:lnTo>
                  <a:lnTo>
                    <a:pt x="50" y="2"/>
                  </a:lnTo>
                  <a:lnTo>
                    <a:pt x="45" y="8"/>
                  </a:lnTo>
                  <a:lnTo>
                    <a:pt x="38" y="16"/>
                  </a:lnTo>
                  <a:lnTo>
                    <a:pt x="30" y="23"/>
                  </a:lnTo>
                  <a:lnTo>
                    <a:pt x="22" y="29"/>
                  </a:lnTo>
                  <a:lnTo>
                    <a:pt x="12" y="33"/>
                  </a:lnTo>
                  <a:lnTo>
                    <a:pt x="4" y="36"/>
                  </a:lnTo>
                  <a:lnTo>
                    <a:pt x="0" y="37"/>
                  </a:lnTo>
                  <a:lnTo>
                    <a:pt x="121" y="31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9"/>
            <p:cNvSpPr>
              <a:spLocks/>
            </p:cNvSpPr>
            <p:nvPr/>
          </p:nvSpPr>
          <p:spPr bwMode="auto">
            <a:xfrm>
              <a:off x="943" y="2199"/>
              <a:ext cx="40" cy="152"/>
            </a:xfrm>
            <a:custGeom>
              <a:avLst/>
              <a:gdLst>
                <a:gd name="T0" fmla="*/ 0 w 81"/>
                <a:gd name="T1" fmla="*/ 8 h 304"/>
                <a:gd name="T2" fmla="*/ 81 w 81"/>
                <a:gd name="T3" fmla="*/ 304 h 304"/>
                <a:gd name="T4" fmla="*/ 23 w 81"/>
                <a:gd name="T5" fmla="*/ 0 h 304"/>
                <a:gd name="T6" fmla="*/ 0 w 81"/>
                <a:gd name="T7" fmla="*/ 8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304">
                  <a:moveTo>
                    <a:pt x="0" y="8"/>
                  </a:moveTo>
                  <a:lnTo>
                    <a:pt x="81" y="304"/>
                  </a:lnTo>
                  <a:lnTo>
                    <a:pt x="23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30"/>
            <p:cNvSpPr>
              <a:spLocks/>
            </p:cNvSpPr>
            <p:nvPr/>
          </p:nvSpPr>
          <p:spPr bwMode="auto">
            <a:xfrm>
              <a:off x="1030" y="2534"/>
              <a:ext cx="45" cy="151"/>
            </a:xfrm>
            <a:custGeom>
              <a:avLst/>
              <a:gdLst>
                <a:gd name="T0" fmla="*/ 90 w 90"/>
                <a:gd name="T1" fmla="*/ 292 h 302"/>
                <a:gd name="T2" fmla="*/ 0 w 90"/>
                <a:gd name="T3" fmla="*/ 0 h 302"/>
                <a:gd name="T4" fmla="*/ 67 w 90"/>
                <a:gd name="T5" fmla="*/ 302 h 302"/>
                <a:gd name="T6" fmla="*/ 90 w 90"/>
                <a:gd name="T7" fmla="*/ 292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302">
                  <a:moveTo>
                    <a:pt x="90" y="292"/>
                  </a:moveTo>
                  <a:lnTo>
                    <a:pt x="0" y="0"/>
                  </a:lnTo>
                  <a:lnTo>
                    <a:pt x="67" y="302"/>
                  </a:lnTo>
                  <a:lnTo>
                    <a:pt x="90" y="292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31"/>
            <p:cNvSpPr>
              <a:spLocks/>
            </p:cNvSpPr>
            <p:nvPr/>
          </p:nvSpPr>
          <p:spPr bwMode="auto">
            <a:xfrm>
              <a:off x="1069" y="2243"/>
              <a:ext cx="113" cy="129"/>
            </a:xfrm>
            <a:custGeom>
              <a:avLst/>
              <a:gdLst>
                <a:gd name="T0" fmla="*/ 178 w 227"/>
                <a:gd name="T1" fmla="*/ 0 h 258"/>
                <a:gd name="T2" fmla="*/ 0 w 227"/>
                <a:gd name="T3" fmla="*/ 249 h 258"/>
                <a:gd name="T4" fmla="*/ 6 w 227"/>
                <a:gd name="T5" fmla="*/ 258 h 258"/>
                <a:gd name="T6" fmla="*/ 227 w 227"/>
                <a:gd name="T7" fmla="*/ 46 h 258"/>
                <a:gd name="T8" fmla="*/ 178 w 227"/>
                <a:gd name="T9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7" h="258">
                  <a:moveTo>
                    <a:pt x="178" y="0"/>
                  </a:moveTo>
                  <a:lnTo>
                    <a:pt x="0" y="249"/>
                  </a:lnTo>
                  <a:lnTo>
                    <a:pt x="6" y="258"/>
                  </a:lnTo>
                  <a:lnTo>
                    <a:pt x="227" y="46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32"/>
            <p:cNvSpPr>
              <a:spLocks/>
            </p:cNvSpPr>
            <p:nvPr/>
          </p:nvSpPr>
          <p:spPr bwMode="auto">
            <a:xfrm>
              <a:off x="815" y="2496"/>
              <a:ext cx="119" cy="124"/>
            </a:xfrm>
            <a:custGeom>
              <a:avLst/>
              <a:gdLst>
                <a:gd name="T0" fmla="*/ 45 w 238"/>
                <a:gd name="T1" fmla="*/ 247 h 247"/>
                <a:gd name="T2" fmla="*/ 238 w 238"/>
                <a:gd name="T3" fmla="*/ 9 h 247"/>
                <a:gd name="T4" fmla="*/ 232 w 238"/>
                <a:gd name="T5" fmla="*/ 0 h 247"/>
                <a:gd name="T6" fmla="*/ 0 w 238"/>
                <a:gd name="T7" fmla="*/ 200 h 247"/>
                <a:gd name="T8" fmla="*/ 45 w 238"/>
                <a:gd name="T9" fmla="*/ 247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8" h="247">
                  <a:moveTo>
                    <a:pt x="45" y="247"/>
                  </a:moveTo>
                  <a:lnTo>
                    <a:pt x="238" y="9"/>
                  </a:lnTo>
                  <a:lnTo>
                    <a:pt x="232" y="0"/>
                  </a:lnTo>
                  <a:lnTo>
                    <a:pt x="0" y="200"/>
                  </a:lnTo>
                  <a:lnTo>
                    <a:pt x="45" y="247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35"/>
            <p:cNvSpPr>
              <a:spLocks/>
            </p:cNvSpPr>
            <p:nvPr/>
          </p:nvSpPr>
          <p:spPr bwMode="auto">
            <a:xfrm>
              <a:off x="871" y="2242"/>
              <a:ext cx="78" cy="115"/>
            </a:xfrm>
            <a:custGeom>
              <a:avLst/>
              <a:gdLst>
                <a:gd name="T0" fmla="*/ 0 w 157"/>
                <a:gd name="T1" fmla="*/ 39 h 229"/>
                <a:gd name="T2" fmla="*/ 46 w 157"/>
                <a:gd name="T3" fmla="*/ 0 h 229"/>
                <a:gd name="T4" fmla="*/ 157 w 157"/>
                <a:gd name="T5" fmla="*/ 229 h 229"/>
                <a:gd name="T6" fmla="*/ 0 w 157"/>
                <a:gd name="T7" fmla="*/ 39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7" h="229">
                  <a:moveTo>
                    <a:pt x="0" y="39"/>
                  </a:moveTo>
                  <a:lnTo>
                    <a:pt x="46" y="0"/>
                  </a:lnTo>
                  <a:lnTo>
                    <a:pt x="157" y="229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36"/>
            <p:cNvSpPr>
              <a:spLocks/>
            </p:cNvSpPr>
            <p:nvPr/>
          </p:nvSpPr>
          <p:spPr bwMode="auto">
            <a:xfrm>
              <a:off x="1061" y="2534"/>
              <a:ext cx="83" cy="115"/>
            </a:xfrm>
            <a:custGeom>
              <a:avLst/>
              <a:gdLst>
                <a:gd name="T0" fmla="*/ 0 w 165"/>
                <a:gd name="T1" fmla="*/ 0 h 229"/>
                <a:gd name="T2" fmla="*/ 110 w 165"/>
                <a:gd name="T3" fmla="*/ 229 h 229"/>
                <a:gd name="T4" fmla="*/ 165 w 165"/>
                <a:gd name="T5" fmla="*/ 191 h 229"/>
                <a:gd name="T6" fmla="*/ 0 w 165"/>
                <a:gd name="T7" fmla="*/ 0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5" h="229">
                  <a:moveTo>
                    <a:pt x="0" y="0"/>
                  </a:moveTo>
                  <a:lnTo>
                    <a:pt x="110" y="229"/>
                  </a:lnTo>
                  <a:lnTo>
                    <a:pt x="165" y="1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72" name="Picture 7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59" y="5155328"/>
            <a:ext cx="1163385" cy="1163385"/>
          </a:xfrm>
          <a:prstGeom prst="rect">
            <a:avLst/>
          </a:prstGeom>
        </p:spPr>
      </p:pic>
      <p:sp>
        <p:nvSpPr>
          <p:cNvPr id="73" name="TextBox 72"/>
          <p:cNvSpPr txBox="1"/>
          <p:nvPr/>
        </p:nvSpPr>
        <p:spPr>
          <a:xfrm>
            <a:off x="1894416" y="4028804"/>
            <a:ext cx="3263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vtks distress" panose="02000000000000000000" pitchFamily="2" charset="0"/>
              </a:rPr>
              <a:t>A free CD of this message will be available following the service</a:t>
            </a:r>
            <a:endParaRPr lang="en-US" sz="2000" dirty="0">
              <a:latin typeface="vtks distress" panose="02000000000000000000" pitchFamily="2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897731" y="5224808"/>
            <a:ext cx="3263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vtks distress" panose="02000000000000000000" pitchFamily="2" charset="0"/>
              </a:rPr>
              <a:t>It will also be available for podcast later this week at calvaryokc.com</a:t>
            </a:r>
            <a:endParaRPr lang="en-US" sz="2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638711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Gifts</a:t>
            </a:r>
            <a:r>
              <a:rPr lang="en-US" sz="3600" dirty="0"/>
              <a:t> </a:t>
            </a:r>
            <a:r>
              <a:rPr lang="en-US" sz="3600" dirty="0" smtClean="0"/>
              <a:t>– </a:t>
            </a:r>
            <a:r>
              <a:rPr lang="en-US" sz="3600" b="1" i="1" cap="all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Charismata</a:t>
            </a:r>
            <a:r>
              <a:rPr lang="en-US" sz="3600" dirty="0" smtClean="0"/>
              <a:t>, plural </a:t>
            </a:r>
            <a:r>
              <a:rPr lang="en-US" sz="3600" dirty="0"/>
              <a:t>of </a:t>
            </a:r>
            <a:r>
              <a:rPr lang="en-US" sz="3600" b="1" i="1" cap="all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charisma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dirty="0"/>
              <a:t>– literally </a:t>
            </a:r>
            <a:r>
              <a:rPr lang="en-US" sz="3600" i="1" dirty="0" smtClean="0"/>
              <a:t>“grace things”</a:t>
            </a:r>
            <a:endParaRPr lang="en-US" sz="3600" dirty="0"/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6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381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Ministries</a:t>
            </a:r>
            <a:r>
              <a:rPr lang="en-US" sz="3600" dirty="0"/>
              <a:t> </a:t>
            </a:r>
            <a:r>
              <a:rPr lang="en-US" sz="3600" dirty="0" smtClean="0"/>
              <a:t>- </a:t>
            </a:r>
            <a:r>
              <a:rPr lang="en-US" sz="3600" dirty="0"/>
              <a:t>KJV,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administrations</a:t>
            </a:r>
            <a:r>
              <a:rPr lang="en-US" sz="3600" dirty="0"/>
              <a:t>; NIV,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service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6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16437" y="2268008"/>
            <a:ext cx="79813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3600" i="1" dirty="0" smtClean="0"/>
              <a:t> </a:t>
            </a:r>
            <a:r>
              <a:rPr lang="en-US" sz="3600" b="1" i="1" cap="all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diakonia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dirty="0"/>
              <a:t>– </a:t>
            </a:r>
            <a:r>
              <a:rPr lang="en-US" sz="3600" i="1" dirty="0"/>
              <a:t>deacon</a:t>
            </a:r>
            <a:r>
              <a:rPr lang="en-US" sz="3600" dirty="0"/>
              <a:t> 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411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1" grpId="0"/>
      <p:bldP spid="21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Activities</a:t>
            </a:r>
            <a:r>
              <a:rPr lang="en-US" sz="3600" dirty="0"/>
              <a:t> </a:t>
            </a:r>
            <a:r>
              <a:rPr lang="en-US" sz="3600" dirty="0" smtClean="0"/>
              <a:t>- </a:t>
            </a:r>
            <a:r>
              <a:rPr lang="en-US" sz="36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energēma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dirty="0"/>
              <a:t>– </a:t>
            </a:r>
            <a:r>
              <a:rPr lang="en-US" sz="3600" i="1" dirty="0"/>
              <a:t>energy</a:t>
            </a:r>
            <a:endParaRPr lang="en-US" sz="3600" dirty="0"/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6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7804" y="1719943"/>
            <a:ext cx="8038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/>
              <a:t>NASB,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effects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675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Trinity</a:t>
            </a:r>
            <a:endParaRPr lang="en-US" sz="3600" dirty="0"/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6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7804" y="1251857"/>
            <a:ext cx="80389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3225" indent="-403225">
              <a:buFont typeface="Arial" panose="020B0604020202020204" pitchFamily="34" charset="0"/>
              <a:buChar char="•"/>
            </a:pPr>
            <a:r>
              <a:rPr lang="en-US" sz="3600" dirty="0" smtClean="0"/>
              <a:t>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Different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gifts</a:t>
            </a:r>
            <a:r>
              <a:rPr lang="en-US" sz="3600" dirty="0" smtClean="0"/>
              <a:t> (v</a:t>
            </a:r>
            <a:r>
              <a:rPr lang="en-US" sz="3600" dirty="0"/>
              <a:t>. 4, the Spirit)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36914" y="2340432"/>
            <a:ext cx="80389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3225" indent="-403225">
              <a:buFont typeface="Arial" panose="020B0604020202020204" pitchFamily="34" charset="0"/>
              <a:buChar char="•"/>
            </a:pPr>
            <a:r>
              <a:rPr lang="en-US" sz="3600" dirty="0" smtClean="0"/>
              <a:t>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Different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areas</a:t>
            </a:r>
            <a:r>
              <a:rPr lang="en-US" sz="3600" dirty="0" smtClean="0"/>
              <a:t> </a:t>
            </a:r>
            <a:r>
              <a:rPr lang="en-US" sz="3600" dirty="0"/>
              <a:t>(v. 5, the Lord)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32558" y="3459484"/>
            <a:ext cx="80389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3600" dirty="0" smtClean="0"/>
              <a:t>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Different Activities </a:t>
            </a:r>
            <a:r>
              <a:rPr lang="en-US" sz="3600" dirty="0" smtClean="0"/>
              <a:t>-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effects</a:t>
            </a:r>
            <a:r>
              <a:rPr lang="en-US" sz="3600" dirty="0"/>
              <a:t> (NASB) (v. 6 the Father)</a:t>
            </a:r>
          </a:p>
        </p:txBody>
      </p:sp>
    </p:spTree>
    <p:extLst>
      <p:ext uri="{BB962C8B-B14F-4D97-AF65-F5344CB8AC3E}">
        <p14:creationId xmlns:p14="http://schemas.microsoft.com/office/powerpoint/2010/main" val="100679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0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  <p:bldP spid="3" grpId="2"/>
      <p:bldP spid="23" grpId="0"/>
      <p:bldP spid="23" grpId="1"/>
      <p:bldP spid="23" grpId="2"/>
      <p:bldP spid="24" grpId="0"/>
      <p:bldP spid="24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Enhanced </a:t>
            </a:r>
            <a:r>
              <a:rPr lang="en-US" sz="3600" dirty="0"/>
              <a:t>(teaching)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6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9557" y="1251857"/>
            <a:ext cx="82472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Extraordinary </a:t>
            </a:r>
            <a:r>
              <a:rPr lang="en-US" sz="3600" dirty="0"/>
              <a:t>(healing)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28667" y="1850573"/>
            <a:ext cx="82472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Endless </a:t>
            </a:r>
            <a:r>
              <a:rPr lang="en-US" sz="3600" dirty="0"/>
              <a:t>(giving)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24311" y="2501535"/>
            <a:ext cx="82472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Episodic </a:t>
            </a:r>
            <a:r>
              <a:rPr lang="en-US" sz="3600" dirty="0"/>
              <a:t>(miracles)</a:t>
            </a:r>
          </a:p>
        </p:txBody>
      </p:sp>
    </p:spTree>
    <p:extLst>
      <p:ext uri="{BB962C8B-B14F-4D97-AF65-F5344CB8AC3E}">
        <p14:creationId xmlns:p14="http://schemas.microsoft.com/office/powerpoint/2010/main" val="3859333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4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3" grpId="0"/>
      <p:bldP spid="3" grpId="1"/>
      <p:bldP spid="3" grpId="2"/>
      <p:bldP spid="23" grpId="0"/>
      <p:bldP spid="23" grpId="1"/>
      <p:bldP spid="23" grpId="2"/>
      <p:bldP spid="24" grpId="0"/>
      <p:bldP spid="24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dirty="0" err="1">
                <a:solidFill>
                  <a:schemeClr val="accent2">
                    <a:lumMod val="50000"/>
                  </a:schemeClr>
                </a:solidFill>
              </a:rPr>
              <a:t>Cessationism</a:t>
            </a:r>
            <a:r>
              <a:rPr lang="en-US" sz="31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100" dirty="0" smtClean="0">
                <a:solidFill>
                  <a:schemeClr val="accent2">
                    <a:lumMod val="50000"/>
                  </a:schemeClr>
                </a:solidFill>
              </a:rPr>
              <a:t>- </a:t>
            </a:r>
            <a:r>
              <a:rPr lang="en-US" sz="3100" dirty="0"/>
              <a:t> The belief that the miraculous gifts of the </a:t>
            </a:r>
            <a:r>
              <a:rPr lang="en-US" sz="3100" dirty="0" smtClean="0"/>
              <a:t>Spirit - such </a:t>
            </a:r>
            <a:r>
              <a:rPr lang="en-US" sz="3100" dirty="0"/>
              <a:t>as healing, tongues, and prophetic </a:t>
            </a:r>
            <a:r>
              <a:rPr lang="en-US" sz="3100" dirty="0" smtClean="0"/>
              <a:t>revelation, etc. - pertained </a:t>
            </a:r>
            <a:r>
              <a:rPr lang="en-US" sz="3100" dirty="0"/>
              <a:t>to the apostolic era only, served a purpose that was unique to establishing the early church, and passed away before the canon of Scripture was closed</a:t>
            </a:r>
            <a:endParaRPr lang="en-US" sz="3100" dirty="0"/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6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175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chemeClr val="accent2">
                    <a:lumMod val="50000"/>
                  </a:schemeClr>
                </a:solidFill>
              </a:rPr>
              <a:t>Continuationism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- </a:t>
            </a:r>
            <a:r>
              <a:rPr lang="en-US" sz="3200" dirty="0"/>
              <a:t>The belief that the miraculous gifts of the Holy Spirit taught in the bible </a:t>
            </a:r>
            <a:r>
              <a:rPr lang="en-US" sz="3200" dirty="0" smtClean="0"/>
              <a:t>- such </a:t>
            </a:r>
            <a:r>
              <a:rPr lang="en-US" sz="3200" dirty="0"/>
              <a:t>as prophecy, tongues, interpretation of tongues, healings, miracles, etc. </a:t>
            </a:r>
            <a:r>
              <a:rPr lang="en-US" sz="3200" dirty="0" smtClean="0"/>
              <a:t>- </a:t>
            </a:r>
            <a:r>
              <a:rPr lang="en-US" sz="3200" dirty="0"/>
              <a:t>have not ceased and are available for the believer today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6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508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Cessationism – </a:t>
            </a:r>
            <a:r>
              <a:rPr lang="en-US" sz="3200" dirty="0"/>
              <a:t>the “sign” gifts have ceased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6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7777" y="1660315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Continuationism 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-</a:t>
            </a:r>
            <a:r>
              <a:rPr lang="en-US" sz="3200" dirty="0" smtClean="0"/>
              <a:t> </a:t>
            </a:r>
            <a:r>
              <a:rPr lang="en-US" sz="3200" dirty="0"/>
              <a:t>the “sign” gifts have continued</a:t>
            </a:r>
          </a:p>
        </p:txBody>
      </p:sp>
    </p:spTree>
    <p:extLst>
      <p:ext uri="{BB962C8B-B14F-4D97-AF65-F5344CB8AC3E}">
        <p14:creationId xmlns:p14="http://schemas.microsoft.com/office/powerpoint/2010/main" val="24894730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1" grpId="0"/>
      <p:bldP spid="21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6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28667" y="2381857"/>
            <a:ext cx="8258133" cy="1264857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32000">
                <a:srgbClr val="FFC000"/>
              </a:gs>
              <a:gs pos="54000">
                <a:srgbClr val="FFFF00"/>
              </a:gs>
              <a:gs pos="76000">
                <a:srgbClr val="FFC000"/>
              </a:gs>
              <a:gs pos="100000">
                <a:srgbClr val="FF0000"/>
              </a:gs>
            </a:gsLst>
            <a:lin ang="0" scaled="1"/>
            <a:tileRect/>
          </a:gradFill>
          <a:ln w="57150">
            <a:solidFill>
              <a:srgbClr val="FFFFFF"/>
            </a:solidFill>
          </a:ln>
          <a:effectLst>
            <a:outerShdw blurRad="127000" dist="317500" dir="2700000" algn="tl" rotWithShape="0">
              <a:prstClr val="black">
                <a:alpha val="35000"/>
              </a:prstClr>
            </a:outerShdw>
          </a:effectLst>
          <a:scene3d>
            <a:camera prst="orthographicFront"/>
            <a:lightRig rig="threePt" dir="t"/>
          </a:scene3d>
          <a:sp3d>
            <a:bevelT w="254000" h="254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72212" y="990600"/>
            <a:ext cx="329228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reeceBlack" panose="020B0600000000000000" pitchFamily="34" charset="0"/>
              </a:rPr>
              <a:t>Cessationism</a:t>
            </a:r>
            <a:endParaRPr lang="en-US" sz="2600" dirty="0">
              <a:latin typeface="GreeceBlack" panose="020B0600000000000000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623519" y="990600"/>
            <a:ext cx="406328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GreeceBlack" panose="020B0600000000000000" pitchFamily="34" charset="0"/>
              </a:rPr>
              <a:t>Continuationism</a:t>
            </a:r>
            <a:endParaRPr lang="en-US" sz="2600" dirty="0">
              <a:latin typeface="GreeceBlack" panose="020B0600000000000000" pitchFamily="34" charset="0"/>
            </a:endParaRPr>
          </a:p>
        </p:txBody>
      </p:sp>
      <p:sp>
        <p:nvSpPr>
          <p:cNvPr id="17" name="Right Arrow 16"/>
          <p:cNvSpPr/>
          <p:nvPr/>
        </p:nvSpPr>
        <p:spPr>
          <a:xfrm>
            <a:off x="6400800" y="1219200"/>
            <a:ext cx="2362200" cy="1117766"/>
          </a:xfrm>
          <a:prstGeom prst="rightArrow">
            <a:avLst/>
          </a:prstGeom>
          <a:gradFill>
            <a:gsLst>
              <a:gs pos="0">
                <a:srgbClr val="FFFFFF"/>
              </a:gs>
              <a:gs pos="54000">
                <a:srgbClr val="777777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>
            <a:outerShdw blurRad="127000" dist="254000" dir="2700000" algn="tl" rotWithShape="0">
              <a:prstClr val="black">
                <a:alpha val="35000"/>
              </a:prstClr>
            </a:outerShd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ight Arrow 45"/>
          <p:cNvSpPr/>
          <p:nvPr/>
        </p:nvSpPr>
        <p:spPr>
          <a:xfrm flipH="1">
            <a:off x="381000" y="1219200"/>
            <a:ext cx="2362200" cy="1117766"/>
          </a:xfrm>
          <a:prstGeom prst="rightArrow">
            <a:avLst/>
          </a:prstGeom>
          <a:gradFill>
            <a:gsLst>
              <a:gs pos="0">
                <a:srgbClr val="FFFFFF"/>
              </a:gs>
              <a:gs pos="54000">
                <a:srgbClr val="777777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>
            <a:outerShdw blurRad="127000" dist="254000" dir="2700000" algn="tl" rotWithShape="0">
              <a:prstClr val="black">
                <a:alpha val="35000"/>
              </a:prstClr>
            </a:outerShd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3766456" y="2392743"/>
            <a:ext cx="2230793" cy="1922464"/>
            <a:chOff x="3766456" y="2392743"/>
            <a:chExt cx="2230793" cy="1922464"/>
          </a:xfrm>
        </p:grpSpPr>
        <p:cxnSp>
          <p:nvCxnSpPr>
            <p:cNvPr id="44" name="Straight Connector 43"/>
            <p:cNvCxnSpPr/>
            <p:nvPr/>
          </p:nvCxnSpPr>
          <p:spPr>
            <a:xfrm>
              <a:off x="4876800" y="2392743"/>
              <a:ext cx="0" cy="1264857"/>
            </a:xfrm>
            <a:prstGeom prst="line">
              <a:avLst/>
            </a:prstGeom>
            <a:solidFill>
              <a:srgbClr val="704B00"/>
            </a:solidFill>
            <a:ln w="76200">
              <a:solidFill>
                <a:srgbClr val="FFFFFF"/>
              </a:solidFill>
            </a:ln>
            <a:scene3d>
              <a:camera prst="orthographicFront"/>
              <a:lightRig rig="threePt" dir="t"/>
            </a:scene3d>
            <a:sp3d contourW="12700" prstMaterial="matte">
              <a:bevelT w="254000" h="254000"/>
              <a:contourClr>
                <a:srgbClr val="FF0000"/>
              </a:contourClr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TextBox 1"/>
            <p:cNvSpPr txBox="1"/>
            <p:nvPr/>
          </p:nvSpPr>
          <p:spPr>
            <a:xfrm>
              <a:off x="3766456" y="3853542"/>
              <a:ext cx="22307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latin typeface="GreeceBlack" panose="020B0600000000000000" pitchFamily="34" charset="0"/>
                </a:rPr>
                <a:t>balance</a:t>
              </a:r>
              <a:endParaRPr lang="en-US" sz="2400" dirty="0">
                <a:latin typeface="GreeceBlack" panose="020B0600000000000000" pitchFamily="34" charset="0"/>
              </a:endParaRP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5638800" y="2800290"/>
            <a:ext cx="2730523" cy="400110"/>
          </a:xfrm>
          <a:prstGeom prst="rect">
            <a:avLst/>
          </a:prstGeom>
          <a:solidFill>
            <a:srgbClr val="FFFFFF"/>
          </a:solidFill>
          <a:effectLst>
            <a:outerShdw blurRad="127000" dist="190500" dir="2700000" algn="tl" rotWithShape="0">
              <a:prstClr val="black">
                <a:alpha val="35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</a:sp3d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704B00"/>
                </a:solidFill>
                <a:latin typeface="Arial Black" panose="020B0A04020102090204" pitchFamily="34" charset="0"/>
              </a:rPr>
              <a:t>“Miraculous” Gifts</a:t>
            </a:r>
            <a:endParaRPr lang="en-US" sz="2000" dirty="0">
              <a:solidFill>
                <a:srgbClr val="704B00"/>
              </a:solidFill>
              <a:latin typeface="Arial Black" panose="020B0A0402010209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74677" y="2797628"/>
            <a:ext cx="2730523" cy="400110"/>
          </a:xfrm>
          <a:prstGeom prst="rect">
            <a:avLst/>
          </a:prstGeom>
          <a:solidFill>
            <a:srgbClr val="FFFFFF"/>
          </a:solidFill>
          <a:effectLst>
            <a:outerShdw blurRad="127000" dist="190500" dir="2700000" algn="tl" rotWithShape="0">
              <a:prstClr val="black">
                <a:alpha val="35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</a:sp3d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704B00"/>
                </a:solidFill>
                <a:latin typeface="Arial Black" panose="020B0A04020102090204" pitchFamily="34" charset="0"/>
              </a:rPr>
              <a:t>“Natural” Gifts</a:t>
            </a:r>
            <a:endParaRPr lang="en-US" sz="2000" dirty="0">
              <a:solidFill>
                <a:srgbClr val="704B00"/>
              </a:solidFill>
              <a:latin typeface="Arial Black" panose="020B0A0402010209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826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3" presetClass="path" presetSubtype="0" accel="50000" decel="2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35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25 1.11111E-6 L -0.31354 1.11111E-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7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63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31354 1.11111E-6 L -3.33333E-6 2.59259E-6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42" y="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8" grpId="1" animBg="1"/>
      <p:bldP spid="16" grpId="0"/>
      <p:bldP spid="16" grpId="1"/>
      <p:bldP spid="45" grpId="0"/>
      <p:bldP spid="45" grpId="1"/>
      <p:bldP spid="17" grpId="0" animBg="1"/>
      <p:bldP spid="17" grpId="1" animBg="1"/>
      <p:bldP spid="46" grpId="0" animBg="1"/>
      <p:bldP spid="46" grpId="1" animBg="1"/>
      <p:bldP spid="37" grpId="0" animBg="1"/>
      <p:bldP spid="37" grpId="1" animBg="1"/>
      <p:bldP spid="47" grpId="0" animBg="1"/>
      <p:bldP spid="47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Rom. 12:6 </a:t>
            </a:r>
            <a:r>
              <a:rPr lang="en-US" sz="3600" dirty="0" smtClean="0"/>
              <a:t>-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Having then gifts then differing according to the grace that is given to us, </a:t>
            </a:r>
            <a:r>
              <a:rPr lang="en-US" sz="3600" i="1" dirty="0">
                <a:solidFill>
                  <a:schemeClr val="accent2">
                    <a:lumMod val="50000"/>
                  </a:schemeClr>
                </a:solidFill>
              </a:rPr>
              <a:t>let us use them …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6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8192" y="3436044"/>
            <a:ext cx="82581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Heb. 10:24 </a:t>
            </a:r>
            <a:r>
              <a:rPr lang="en-US" sz="3600" dirty="0" smtClean="0"/>
              <a:t>-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And let us consider one another in order to stir up love and good works …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63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21" grpId="0"/>
      <p:bldP spid="2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6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/>
              <a:t>Oncesavedalwayssaved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 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3562" y="1101522"/>
            <a:ext cx="82581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/>
              <a:t>Baptismoftheholyspirit</a:t>
            </a:r>
            <a:endParaRPr lang="en-US" sz="3600" dirty="0" smtClean="0"/>
          </a:p>
          <a:p>
            <a:pPr algn="ctr"/>
            <a:r>
              <a:rPr lang="en-US" sz="3600" dirty="0" err="1" smtClean="0"/>
              <a:t>Withtheevidenceof</a:t>
            </a:r>
            <a:endParaRPr lang="en-US" sz="3600" dirty="0" smtClean="0"/>
          </a:p>
          <a:p>
            <a:pPr algn="ctr"/>
            <a:r>
              <a:rPr lang="en-US" sz="3600" dirty="0" err="1" smtClean="0"/>
              <a:t>speakingintongues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365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strips dir="ld"/>
      </p:transition>
    </mc:Choice>
    <mc:Fallback xmlns="">
      <p:transition spd="slow">
        <p:strips dir="l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250"/>
                            </p:stCondLst>
                            <p:childTnLst>
                              <p:par>
                                <p:cTn id="14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2"/>
      <p:bldP spid="2" grpId="3"/>
      <p:bldP spid="22" grpId="0"/>
      <p:bldP spid="2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6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85"/>
          <a:stretch/>
        </p:blipFill>
        <p:spPr>
          <a:xfrm rot="21423451">
            <a:off x="595135" y="237404"/>
            <a:ext cx="8098266" cy="5582066"/>
          </a:xfrm>
          <a:prstGeom prst="rect">
            <a:avLst/>
          </a:prstGeom>
          <a:effectLst>
            <a:outerShdw blurRad="127000" dist="254000" dir="8100000" algn="tr" rotWithShape="0">
              <a:prstClr val="black">
                <a:alpha val="30000"/>
              </a:prstClr>
            </a:outerShdw>
            <a:softEdge rad="127000"/>
          </a:effectLst>
        </p:spPr>
      </p:pic>
      <p:sp>
        <p:nvSpPr>
          <p:cNvPr id="24" name="Freeform 23"/>
          <p:cNvSpPr/>
          <p:nvPr/>
        </p:nvSpPr>
        <p:spPr>
          <a:xfrm rot="21423451">
            <a:off x="2724326" y="1772667"/>
            <a:ext cx="3614445" cy="2106336"/>
          </a:xfrm>
          <a:custGeom>
            <a:avLst/>
            <a:gdLst>
              <a:gd name="connsiteX0" fmla="*/ 5542 w 2599113"/>
              <a:gd name="connsiteY0" fmla="*/ 0 h 1307869"/>
              <a:gd name="connsiteX1" fmla="*/ 2599113 w 2599113"/>
              <a:gd name="connsiteY1" fmla="*/ 0 h 1307869"/>
              <a:gd name="connsiteX2" fmla="*/ 2576946 w 2599113"/>
              <a:gd name="connsiteY2" fmla="*/ 1307869 h 1307869"/>
              <a:gd name="connsiteX3" fmla="*/ 0 w 2599113"/>
              <a:gd name="connsiteY3" fmla="*/ 1197032 h 1307869"/>
              <a:gd name="connsiteX4" fmla="*/ 5542 w 2599113"/>
              <a:gd name="connsiteY4" fmla="*/ 0 h 1307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9113" h="1307869">
                <a:moveTo>
                  <a:pt x="5542" y="0"/>
                </a:moveTo>
                <a:lnTo>
                  <a:pt x="2599113" y="0"/>
                </a:lnTo>
                <a:lnTo>
                  <a:pt x="2576946" y="1307869"/>
                </a:lnTo>
                <a:lnTo>
                  <a:pt x="0" y="1197032"/>
                </a:lnTo>
                <a:cubicBezTo>
                  <a:pt x="1847" y="798021"/>
                  <a:pt x="3695" y="399011"/>
                  <a:pt x="554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effectLst>
            <a:outerShdw blurRad="127000" dist="254000" dir="8100000" algn="tr" rotWithShape="0">
              <a:prstClr val="black">
                <a:alpha val="3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423451">
            <a:off x="3571421" y="1879582"/>
            <a:ext cx="1473600" cy="1622400"/>
          </a:xfrm>
          <a:prstGeom prst="rect">
            <a:avLst/>
          </a:prstGeom>
          <a:effectLst/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26" name="TextBox 25"/>
          <p:cNvSpPr txBox="1"/>
          <p:nvPr/>
        </p:nvSpPr>
        <p:spPr>
          <a:xfrm rot="21423451">
            <a:off x="2974082" y="1855150"/>
            <a:ext cx="904672" cy="830997"/>
          </a:xfrm>
          <a:prstGeom prst="rect">
            <a:avLst/>
          </a:prstGeom>
          <a:noFill/>
          <a:effectLst/>
          <a:scene3d>
            <a:camera prst="perspectiveContrastingLeftFacing">
              <a:rot lat="0" lon="0" rev="21594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0000"/>
                </a:solidFill>
                <a:latin typeface="Eras Demi ITC" pitchFamily="34" charset="0"/>
              </a:rPr>
              <a:t>The First</a:t>
            </a:r>
          </a:p>
        </p:txBody>
      </p:sp>
      <p:sp>
        <p:nvSpPr>
          <p:cNvPr id="27" name="TextBox 26"/>
          <p:cNvSpPr txBox="1"/>
          <p:nvPr/>
        </p:nvSpPr>
        <p:spPr>
          <a:xfrm rot="21423451">
            <a:off x="4754242" y="1792842"/>
            <a:ext cx="1487249" cy="830997"/>
          </a:xfrm>
          <a:prstGeom prst="rect">
            <a:avLst/>
          </a:prstGeom>
          <a:noFill/>
          <a:effectLst/>
          <a:scene3d>
            <a:camera prst="perspectiveContrastingLeftFacing">
              <a:rot lat="0" lon="0" rev="21594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0000"/>
                </a:solidFill>
                <a:latin typeface="Eras Demi ITC" pitchFamily="34" charset="0"/>
              </a:rPr>
              <a:t>Church</a:t>
            </a:r>
          </a:p>
          <a:p>
            <a:r>
              <a:rPr lang="en-US" sz="2400" dirty="0">
                <a:solidFill>
                  <a:srgbClr val="000000"/>
                </a:solidFill>
                <a:latin typeface="Eras Demi ITC" pitchFamily="34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Eras Demi ITC" pitchFamily="34" charset="0"/>
              </a:rPr>
              <a:t>    of the</a:t>
            </a:r>
          </a:p>
        </p:txBody>
      </p:sp>
      <p:sp>
        <p:nvSpPr>
          <p:cNvPr id="28" name="TextBox 27"/>
          <p:cNvSpPr txBox="1"/>
          <p:nvPr/>
        </p:nvSpPr>
        <p:spPr>
          <a:xfrm rot="21423451">
            <a:off x="2721154" y="3087128"/>
            <a:ext cx="3549521" cy="646331"/>
          </a:xfrm>
          <a:prstGeom prst="rect">
            <a:avLst/>
          </a:prstGeom>
          <a:noFill/>
          <a:effectLst>
            <a:outerShdw blurRad="127000" dist="254000" dir="8100000" algn="tr" rotWithShape="0">
              <a:prstClr val="black">
                <a:alpha val="30000"/>
              </a:prstClr>
            </a:outerShdw>
          </a:effectLst>
        </p:spPr>
        <p:txBody>
          <a:bodyPr wrap="square" rtlCol="0">
            <a:spAutoFit/>
            <a:scene3d>
              <a:camera prst="perspectiveContrastingLeftFacing" fov="1200000">
                <a:rot lat="0" lon="0" rev="21474000"/>
              </a:camera>
              <a:lightRig rig="threePt" dir="t"/>
            </a:scene3d>
          </a:bodyPr>
          <a:lstStyle/>
          <a:p>
            <a:pPr algn="ctr"/>
            <a:r>
              <a:rPr lang="en-US" dirty="0" err="1" smtClean="0">
                <a:solidFill>
                  <a:srgbClr val="000000"/>
                </a:solidFill>
                <a:latin typeface="Eras Demi ITC" pitchFamily="34" charset="0"/>
              </a:rPr>
              <a:t>baptismoftheHolySpiritwiththeevidenceofspeakingintongues</a:t>
            </a:r>
            <a:endParaRPr lang="en-US" dirty="0" smtClean="0">
              <a:solidFill>
                <a:srgbClr val="000000"/>
              </a:solidFill>
              <a:latin typeface="Eras Demi IT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134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0000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0000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7" presetClass="emph" presetSubtype="0" fill="remove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5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animClr clrSpc="rgb" dir="cw">
                                      <p:cBhvr>
                                        <p:cTn id="36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37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6" grpId="0"/>
      <p:bldP spid="26" grpId="1"/>
      <p:bldP spid="27" grpId="0"/>
      <p:bldP spid="27" grpId="1"/>
      <p:bldP spid="28" grpId="0"/>
      <p:bldP spid="28" grpId="1"/>
      <p:bldP spid="28" grpId="2"/>
      <p:bldP spid="28" grpId="3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This is a story about four people named </a:t>
            </a:r>
            <a:endParaRPr lang="en-US" sz="3600" dirty="0">
              <a:latin typeface="GreeceBlack" panose="020B0600000000000000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6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7777" y="1703855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Everybody</a:t>
            </a:r>
            <a:r>
              <a:rPr lang="en-US" sz="3600" dirty="0"/>
              <a:t>,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Somebody</a:t>
            </a:r>
            <a:r>
              <a:rPr lang="en-US" sz="3600" dirty="0"/>
              <a:t>,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Anybody</a:t>
            </a:r>
            <a:r>
              <a:rPr lang="en-US" sz="3600" dirty="0"/>
              <a:t> and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Nobody</a:t>
            </a:r>
            <a:r>
              <a:rPr lang="en-US" sz="3600" dirty="0"/>
              <a:t>.  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17782" y="2770653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There was an important job to be done </a:t>
            </a:r>
            <a:endParaRPr lang="en-US" sz="3600" dirty="0">
              <a:latin typeface="GreeceBlack" panose="020B0600000000000000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6892" y="3314932"/>
            <a:ext cx="82581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                           And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 Everybody</a:t>
            </a:r>
            <a:r>
              <a:rPr lang="en-US" sz="3600" dirty="0"/>
              <a:t> </a:t>
            </a:r>
            <a:r>
              <a:rPr lang="en-US" sz="3600" dirty="0" smtClean="0"/>
              <a:t>was sure that 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Somebody</a:t>
            </a:r>
            <a:r>
              <a:rPr lang="en-US" sz="3600" dirty="0" smtClean="0"/>
              <a:t> could do it.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22055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1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Anybody</a:t>
            </a:r>
            <a:r>
              <a:rPr lang="en-US" sz="3600" dirty="0"/>
              <a:t> could have done it, </a:t>
            </a:r>
            <a:endParaRPr lang="en-US" sz="3600" dirty="0">
              <a:latin typeface="GreeceBlack" panose="020B0600000000000000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6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8664" y="1159569"/>
            <a:ext cx="8258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      but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Nobody</a:t>
            </a:r>
            <a:r>
              <a:rPr lang="en-US" sz="3600" dirty="0"/>
              <a:t> did it.  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8664" y="1719940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Somebody</a:t>
            </a:r>
            <a:r>
              <a:rPr lang="en-US" sz="3600" dirty="0"/>
              <a:t> got angry about that, </a:t>
            </a:r>
            <a:endParaRPr lang="en-US" sz="3600" dirty="0">
              <a:latin typeface="GreeceBlack" panose="020B0600000000000000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8660" y="2275113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                         because </a:t>
            </a:r>
            <a:r>
              <a:rPr lang="en-US" sz="3600" dirty="0"/>
              <a:t>it was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Everybody's</a:t>
            </a:r>
            <a:r>
              <a:rPr lang="en-US" sz="3600" dirty="0"/>
              <a:t> job.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39549" y="3391143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Everybody</a:t>
            </a:r>
            <a:r>
              <a:rPr lang="en-US" sz="3600" dirty="0"/>
              <a:t> thought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Anybody</a:t>
            </a:r>
            <a:r>
              <a:rPr lang="en-US" sz="3600" dirty="0"/>
              <a:t> could do it, </a:t>
            </a:r>
            <a:endParaRPr lang="en-US" sz="3600" dirty="0">
              <a:latin typeface="GreeceBlack" panose="020B0600000000000000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8660" y="3935420"/>
            <a:ext cx="82581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                                         </a:t>
            </a:r>
            <a:r>
              <a:rPr lang="en-US" sz="3600" dirty="0"/>
              <a:t>but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Nobody</a:t>
            </a:r>
            <a:r>
              <a:rPr lang="en-US" sz="3600" dirty="0"/>
              <a:t> realized that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Everybody</a:t>
            </a:r>
            <a:r>
              <a:rPr lang="en-US" sz="3600" dirty="0"/>
              <a:t> wouldn't do it.</a:t>
            </a:r>
          </a:p>
        </p:txBody>
      </p:sp>
    </p:spTree>
    <p:extLst>
      <p:ext uri="{BB962C8B-B14F-4D97-AF65-F5344CB8AC3E}">
        <p14:creationId xmlns:p14="http://schemas.microsoft.com/office/powerpoint/2010/main" val="509004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It ended up that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Everybody</a:t>
            </a:r>
            <a:r>
              <a:rPr lang="en-US" sz="3600" dirty="0"/>
              <a:t> blamed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Somebody</a:t>
            </a:r>
            <a:r>
              <a:rPr lang="en-US" sz="3600" dirty="0"/>
              <a:t> when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Nobody</a:t>
            </a:r>
            <a:r>
              <a:rPr lang="en-US" sz="3600" dirty="0"/>
              <a:t> did what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Anybody</a:t>
            </a:r>
            <a:r>
              <a:rPr lang="en-US" sz="3600" dirty="0"/>
              <a:t> could have done.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6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619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Spiritual </a:t>
            </a:r>
            <a:r>
              <a:rPr lang="en-US" sz="3600" i="1" dirty="0"/>
              <a:t>gifts</a:t>
            </a:r>
            <a:r>
              <a:rPr lang="en-US" sz="3600" dirty="0"/>
              <a:t> </a:t>
            </a:r>
            <a:r>
              <a:rPr lang="en-US" sz="3600" dirty="0" smtClean="0"/>
              <a:t>- </a:t>
            </a:r>
            <a:r>
              <a:rPr lang="en-US" sz="36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pneumatikos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dirty="0"/>
              <a:t>– literally </a:t>
            </a:r>
            <a:r>
              <a:rPr lang="en-US" sz="3600" i="1" dirty="0" smtClean="0"/>
              <a:t>“spirituals”</a:t>
            </a:r>
            <a:endParaRPr lang="en-US" sz="3600" dirty="0"/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6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8663" y="2259026"/>
            <a:ext cx="82581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Ignorant</a:t>
            </a:r>
            <a:r>
              <a:rPr lang="en-US" sz="3600" dirty="0"/>
              <a:t> </a:t>
            </a:r>
            <a:r>
              <a:rPr lang="en-US" sz="3600" dirty="0" smtClean="0"/>
              <a:t>- </a:t>
            </a:r>
            <a:r>
              <a:rPr lang="en-US" sz="36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agnoeō</a:t>
            </a:r>
            <a:r>
              <a:rPr lang="en-US" sz="3600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dirty="0"/>
              <a:t>– </a:t>
            </a:r>
            <a:r>
              <a:rPr lang="en-US" sz="3600" i="1" dirty="0"/>
              <a:t>without knowledge</a:t>
            </a:r>
            <a:r>
              <a:rPr lang="en-US" sz="3600" dirty="0"/>
              <a:t> (agnostic)</a:t>
            </a:r>
          </a:p>
        </p:txBody>
      </p:sp>
    </p:spTree>
    <p:extLst>
      <p:ext uri="{BB962C8B-B14F-4D97-AF65-F5344CB8AC3E}">
        <p14:creationId xmlns:p14="http://schemas.microsoft.com/office/powerpoint/2010/main" val="4105716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1.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Rom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. 11:25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- </a:t>
            </a:r>
            <a:r>
              <a:rPr lang="en-US" sz="3600" dirty="0"/>
              <a:t>regarding God's plan for Israel and the Church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6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8663" y="2259026"/>
            <a:ext cx="82581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2.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1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Thess. 4:13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- </a:t>
            </a:r>
            <a:r>
              <a:rPr lang="en-US" sz="3600" dirty="0"/>
              <a:t>regarding those who have fallen </a:t>
            </a:r>
            <a:r>
              <a:rPr lang="en-US" sz="3600" dirty="0" smtClean="0"/>
              <a:t>“</a:t>
            </a:r>
            <a:r>
              <a:rPr lang="en-US" sz="3600" dirty="0" smtClean="0"/>
              <a:t>asleep</a:t>
            </a:r>
            <a:r>
              <a:rPr lang="en-US" sz="3600" dirty="0" smtClean="0"/>
              <a:t>”</a:t>
            </a:r>
            <a:endParaRPr lang="en-US" sz="3600" dirty="0"/>
          </a:p>
        </p:txBody>
      </p:sp>
      <p:sp>
        <p:nvSpPr>
          <p:cNvPr id="23" name="TextBox 22"/>
          <p:cNvSpPr txBox="1"/>
          <p:nvPr/>
        </p:nvSpPr>
        <p:spPr>
          <a:xfrm>
            <a:off x="428659" y="3978965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3.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1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Cor. 12:1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- </a:t>
            </a:r>
            <a:r>
              <a:rPr lang="en-US" sz="3600" dirty="0"/>
              <a:t>regarding the </a:t>
            </a:r>
            <a:r>
              <a:rPr lang="en-US" sz="3600" dirty="0" smtClean="0"/>
              <a:t>“spirituals”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17010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21" grpId="0"/>
      <p:bldP spid="21" grpId="1"/>
      <p:bldP spid="21" grpId="2"/>
      <p:bldP spid="23" grpId="0"/>
      <p:bldP spid="23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Dumb</a:t>
            </a:r>
            <a:r>
              <a:rPr lang="en-US" sz="3600" dirty="0"/>
              <a:t> </a:t>
            </a:r>
            <a:r>
              <a:rPr lang="en-US" sz="3600" dirty="0" smtClean="0"/>
              <a:t>- </a:t>
            </a:r>
            <a:r>
              <a:rPr lang="en-US" sz="36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aphonos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dirty="0"/>
              <a:t>– </a:t>
            </a:r>
            <a:r>
              <a:rPr lang="en-US" sz="3600" i="1" dirty="0"/>
              <a:t>voiceless</a:t>
            </a:r>
            <a:endParaRPr lang="en-US" sz="3600" dirty="0"/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6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67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2"/>
    </p:bldLst>
  </p:timing>
</p:sld>
</file>

<file path=ppt/theme/theme1.xml><?xml version="1.0" encoding="utf-8"?>
<a:theme xmlns:a="http://schemas.openxmlformats.org/drawingml/2006/main" name="Office Theme">
  <a:themeElements>
    <a:clrScheme name="1st Corinthians">
      <a:dk1>
        <a:sysClr val="windowText" lastClr="000000"/>
      </a:dk1>
      <a:lt1>
        <a:srgbClr val="00000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1st Corinthians">
      <a:majorFont>
        <a:latin typeface="GreeceBlack"/>
        <a:ea typeface=""/>
        <a:cs typeface=""/>
      </a:majorFont>
      <a:minorFont>
        <a:latin typeface="GreeceBlac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600" dirty="0">
            <a:latin typeface="GreeceBlack" panose="020B0600000000000000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EDAFD617-E102-4751-9410-7C7FDB8F0863}" vid="{B233A1A1-D7F2-447C-A7D5-7DF9B442D77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 Corinthians</Template>
  <TotalTime>5176</TotalTime>
  <Words>722</Words>
  <Application>Microsoft Office PowerPoint</Application>
  <PresentationFormat>On-screen Show (4:3)</PresentationFormat>
  <Paragraphs>374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GreeceBlack</vt:lpstr>
      <vt:lpstr>Eras Demi ITC</vt:lpstr>
      <vt:lpstr>Aaron</vt:lpstr>
      <vt:lpstr>Times New Roman</vt:lpstr>
      <vt:lpstr>vtks distress</vt:lpstr>
      <vt:lpstr>Arial Black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Merrihew</dc:creator>
  <cp:lastModifiedBy>Ken Merrihew</cp:lastModifiedBy>
  <cp:revision>27</cp:revision>
  <dcterms:created xsi:type="dcterms:W3CDTF">2014-12-24T22:28:37Z</dcterms:created>
  <dcterms:modified xsi:type="dcterms:W3CDTF">2014-12-28T13:47:40Z</dcterms:modified>
</cp:coreProperties>
</file>